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5C940-FDDC-436F-9C10-1C5469360FE0}" v="1183" dt="2020-05-21T09:52:31.145"/>
    <p1510:client id="{2A31FB83-FDD1-4D6A-A3D4-3041AC871150}" v="31" dt="2020-05-21T10:03:09.582"/>
    <p1510:client id="{9EF7E7D1-96B0-4F5F-9F15-B1F71F91412C}" v="14" dt="2020-05-21T09:57:31.358"/>
    <p1510:client id="{AE1B94D8-057B-4E66-BF01-59F52806FEB7}" v="146" dt="2020-05-29T08:02:48.313"/>
    <p1510:client id="{E6CE525D-BE48-4921-8AAC-EF37D3F6A9D9}" v="48" dt="2020-05-21T10:01:46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yta Kowalska" userId="033571e8b4e6a602" providerId="Windows Live" clId="Web-{AE1B94D8-057B-4E66-BF01-59F52806FEB7}"/>
    <pc:docChg chg="addSld modSld">
      <pc:chgData name="Edyta Kowalska" userId="033571e8b4e6a602" providerId="Windows Live" clId="Web-{AE1B94D8-057B-4E66-BF01-59F52806FEB7}" dt="2020-05-29T08:02:48.313" v="145" actId="20577"/>
      <pc:docMkLst>
        <pc:docMk/>
      </pc:docMkLst>
      <pc:sldChg chg="addSp modSp new mod setBg">
        <pc:chgData name="Edyta Kowalska" userId="033571e8b4e6a602" providerId="Windows Live" clId="Web-{AE1B94D8-057B-4E66-BF01-59F52806FEB7}" dt="2020-05-29T08:02:48.313" v="144" actId="20577"/>
        <pc:sldMkLst>
          <pc:docMk/>
          <pc:sldMk cId="1576536623" sldId="265"/>
        </pc:sldMkLst>
        <pc:spChg chg="mod">
          <ac:chgData name="Edyta Kowalska" userId="033571e8b4e6a602" providerId="Windows Live" clId="Web-{AE1B94D8-057B-4E66-BF01-59F52806FEB7}" dt="2020-05-29T07:54:39.468" v="31" actId="20577"/>
          <ac:spMkLst>
            <pc:docMk/>
            <pc:sldMk cId="1576536623" sldId="265"/>
            <ac:spMk id="2" creationId="{63D9A348-9019-4725-B9A4-A0DE54759E88}"/>
          </ac:spMkLst>
        </pc:spChg>
        <pc:spChg chg="mod">
          <ac:chgData name="Edyta Kowalska" userId="033571e8b4e6a602" providerId="Windows Live" clId="Web-{AE1B94D8-057B-4E66-BF01-59F52806FEB7}" dt="2020-05-29T08:02:48.313" v="144" actId="20577"/>
          <ac:spMkLst>
            <pc:docMk/>
            <pc:sldMk cId="1576536623" sldId="265"/>
            <ac:spMk id="3" creationId="{EA044D15-29ED-494F-9795-428ECF1C8A37}"/>
          </ac:spMkLst>
        </pc:spChg>
        <pc:spChg chg="add">
          <ac:chgData name="Edyta Kowalska" userId="033571e8b4e6a602" providerId="Windows Live" clId="Web-{AE1B94D8-057B-4E66-BF01-59F52806FEB7}" dt="2020-05-29T07:54:16.124" v="2"/>
          <ac:spMkLst>
            <pc:docMk/>
            <pc:sldMk cId="1576536623" sldId="265"/>
            <ac:spMk id="8" creationId="{8F3CF990-ACB8-443A-BB74-D36EC8A00B02}"/>
          </ac:spMkLst>
        </pc:spChg>
        <pc:spChg chg="add">
          <ac:chgData name="Edyta Kowalska" userId="033571e8b4e6a602" providerId="Windows Live" clId="Web-{AE1B94D8-057B-4E66-BF01-59F52806FEB7}" dt="2020-05-29T07:54:16.124" v="2"/>
          <ac:spMkLst>
            <pc:docMk/>
            <pc:sldMk cId="1576536623" sldId="265"/>
            <ac:spMk id="10" creationId="{2601900C-265D-4146-A578-477541E3DF28}"/>
          </ac:spMkLst>
        </pc:spChg>
        <pc:spChg chg="add">
          <ac:chgData name="Edyta Kowalska" userId="033571e8b4e6a602" providerId="Windows Live" clId="Web-{AE1B94D8-057B-4E66-BF01-59F52806FEB7}" dt="2020-05-29T07:54:16.124" v="2"/>
          <ac:spMkLst>
            <pc:docMk/>
            <pc:sldMk cId="1576536623" sldId="265"/>
            <ac:spMk id="14" creationId="{65F94F98-3A57-49AA-838E-91AAF600B6EE}"/>
          </ac:spMkLst>
        </pc:spChg>
        <pc:spChg chg="add">
          <ac:chgData name="Edyta Kowalska" userId="033571e8b4e6a602" providerId="Windows Live" clId="Web-{AE1B94D8-057B-4E66-BF01-59F52806FEB7}" dt="2020-05-29T07:54:16.124" v="2"/>
          <ac:spMkLst>
            <pc:docMk/>
            <pc:sldMk cId="1576536623" sldId="265"/>
            <ac:spMk id="18" creationId="{41F8C064-2DC5-4758-B49C-76BFF64052AF}"/>
          </ac:spMkLst>
        </pc:spChg>
        <pc:spChg chg="add">
          <ac:chgData name="Edyta Kowalska" userId="033571e8b4e6a602" providerId="Windows Live" clId="Web-{AE1B94D8-057B-4E66-BF01-59F52806FEB7}" dt="2020-05-29T07:54:16.124" v="2"/>
          <ac:spMkLst>
            <pc:docMk/>
            <pc:sldMk cId="1576536623" sldId="265"/>
            <ac:spMk id="20" creationId="{FBD68200-BC03-4015-860B-CD5C30CD76B8}"/>
          </ac:spMkLst>
        </pc:spChg>
        <pc:spChg chg="add">
          <ac:chgData name="Edyta Kowalska" userId="033571e8b4e6a602" providerId="Windows Live" clId="Web-{AE1B94D8-057B-4E66-BF01-59F52806FEB7}" dt="2020-05-29T07:54:16.124" v="2"/>
          <ac:spMkLst>
            <pc:docMk/>
            <pc:sldMk cId="1576536623" sldId="265"/>
            <ac:spMk id="22" creationId="{A0B5529D-5CAA-4BF2-B5C9-34705E7661F9}"/>
          </ac:spMkLst>
        </pc:spChg>
        <pc:spChg chg="add">
          <ac:chgData name="Edyta Kowalska" userId="033571e8b4e6a602" providerId="Windows Live" clId="Web-{AE1B94D8-057B-4E66-BF01-59F52806FEB7}" dt="2020-05-29T07:54:16.124" v="2"/>
          <ac:spMkLst>
            <pc:docMk/>
            <pc:sldMk cId="1576536623" sldId="265"/>
            <ac:spMk id="24" creationId="{332A6F87-AC28-4AA8-B8A6-AEBC67BD0D64}"/>
          </ac:spMkLst>
        </pc:spChg>
        <pc:picChg chg="add">
          <ac:chgData name="Edyta Kowalska" userId="033571e8b4e6a602" providerId="Windows Live" clId="Web-{AE1B94D8-057B-4E66-BF01-59F52806FEB7}" dt="2020-05-29T07:54:16.124" v="2"/>
          <ac:picMkLst>
            <pc:docMk/>
            <pc:sldMk cId="1576536623" sldId="265"/>
            <ac:picMk id="12" creationId="{00B98862-BEE1-44FB-A335-A1B9106B445E}"/>
          </ac:picMkLst>
        </pc:picChg>
        <pc:picChg chg="add">
          <ac:chgData name="Edyta Kowalska" userId="033571e8b4e6a602" providerId="Windows Live" clId="Web-{AE1B94D8-057B-4E66-BF01-59F52806FEB7}" dt="2020-05-29T07:54:16.124" v="2"/>
          <ac:picMkLst>
            <pc:docMk/>
            <pc:sldMk cId="1576536623" sldId="265"/>
            <ac:picMk id="16" creationId="{7185CF21-0594-48C0-9F3E-254D6BCE9D9B}"/>
          </ac:picMkLst>
        </pc:picChg>
      </pc:sldChg>
    </pc:docChg>
  </pc:docChgLst>
  <pc:docChgLst>
    <pc:chgData name="Edyta Kowalska" userId="033571e8b4e6a602" providerId="Windows Live" clId="Web-{09E5C940-FDDC-436F-9C10-1C5469360FE0}"/>
    <pc:docChg chg="addSld delSld modSld addMainMaster delMainMaster">
      <pc:chgData name="Edyta Kowalska" userId="033571e8b4e6a602" providerId="Windows Live" clId="Web-{09E5C940-FDDC-436F-9C10-1C5469360FE0}" dt="2020-05-21T09:52:31.145" v="1191" actId="20577"/>
      <pc:docMkLst>
        <pc:docMk/>
      </pc:docMkLst>
      <pc:sldChg chg="addSp delSp modSp mod setBg modClrScheme delDesignElem chgLayout">
        <pc:chgData name="Edyta Kowalska" userId="033571e8b4e6a602" providerId="Windows Live" clId="Web-{09E5C940-FDDC-436F-9C10-1C5469360FE0}" dt="2020-05-21T09:29:54.093" v="90"/>
        <pc:sldMkLst>
          <pc:docMk/>
          <pc:sldMk cId="109857222" sldId="256"/>
        </pc:sldMkLst>
        <pc:spChg chg="mod ord">
          <ac:chgData name="Edyta Kowalska" userId="033571e8b4e6a602" providerId="Windows Live" clId="Web-{09E5C940-FDDC-436F-9C10-1C5469360FE0}" dt="2020-05-21T09:29:54.093" v="9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Edyta Kowalska" userId="033571e8b4e6a602" providerId="Windows Live" clId="Web-{09E5C940-FDDC-436F-9C10-1C5469360FE0}" dt="2020-05-21T09:29:54.093" v="9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Edyta Kowalska" userId="033571e8b4e6a602" providerId="Windows Live" clId="Web-{09E5C940-FDDC-436F-9C10-1C5469360FE0}" dt="2020-05-21T09:29:44.765" v="89"/>
          <ac:spMkLst>
            <pc:docMk/>
            <pc:sldMk cId="109857222" sldId="256"/>
            <ac:spMk id="9" creationId="{526E0BFB-CDF1-4990-8C11-AC849311E0A8}"/>
          </ac:spMkLst>
        </pc:spChg>
        <pc:spChg chg="add del">
          <ac:chgData name="Edyta Kowalska" userId="033571e8b4e6a602" providerId="Windows Live" clId="Web-{09E5C940-FDDC-436F-9C10-1C5469360FE0}" dt="2020-05-21T09:29:44.765" v="89"/>
          <ac:spMkLst>
            <pc:docMk/>
            <pc:sldMk cId="109857222" sldId="256"/>
            <ac:spMk id="11" creationId="{6069A1F8-9BEB-4786-9694-FC48B2D75D21}"/>
          </ac:spMkLst>
        </pc:spChg>
        <pc:picChg chg="add">
          <ac:chgData name="Edyta Kowalska" userId="033571e8b4e6a602" providerId="Windows Live" clId="Web-{09E5C940-FDDC-436F-9C10-1C5469360FE0}" dt="2020-05-21T09:26:29.733" v="1"/>
          <ac:picMkLst>
            <pc:docMk/>
            <pc:sldMk cId="109857222" sldId="256"/>
            <ac:picMk id="4" creationId="{D4589C32-5AD2-4BF9-AC14-65B5136CDA83}"/>
          </ac:picMkLst>
        </pc:picChg>
      </pc:sldChg>
      <pc:sldChg chg="addSp delSp modSp new mod setBg modClrScheme delDesignElem chgLayout">
        <pc:chgData name="Edyta Kowalska" userId="033571e8b4e6a602" providerId="Windows Live" clId="Web-{09E5C940-FDDC-436F-9C10-1C5469360FE0}" dt="2020-05-21T09:31:45.178" v="184" actId="20577"/>
        <pc:sldMkLst>
          <pc:docMk/>
          <pc:sldMk cId="2414150618" sldId="257"/>
        </pc:sldMkLst>
        <pc:spChg chg="mod ord">
          <ac:chgData name="Edyta Kowalska" userId="033571e8b4e6a602" providerId="Windows Live" clId="Web-{09E5C940-FDDC-436F-9C10-1C5469360FE0}" dt="2020-05-21T09:29:59.906" v="91"/>
          <ac:spMkLst>
            <pc:docMk/>
            <pc:sldMk cId="2414150618" sldId="257"/>
            <ac:spMk id="2" creationId="{A214B1F0-B2D7-4014-BD99-A6BC361164E8}"/>
          </ac:spMkLst>
        </pc:spChg>
        <pc:spChg chg="mod ord">
          <ac:chgData name="Edyta Kowalska" userId="033571e8b4e6a602" providerId="Windows Live" clId="Web-{09E5C940-FDDC-436F-9C10-1C5469360FE0}" dt="2020-05-21T09:31:45.178" v="184" actId="20577"/>
          <ac:spMkLst>
            <pc:docMk/>
            <pc:sldMk cId="2414150618" sldId="257"/>
            <ac:spMk id="3" creationId="{3B9CA20B-E423-4B7F-B39B-E134DB783375}"/>
          </ac:spMkLst>
        </pc:spChg>
        <pc:spChg chg="add">
          <ac:chgData name="Edyta Kowalska" userId="033571e8b4e6a602" providerId="Windows Live" clId="Web-{09E5C940-FDDC-436F-9C10-1C5469360FE0}" dt="2020-05-21T09:29:59.906" v="91"/>
          <ac:spMkLst>
            <pc:docMk/>
            <pc:sldMk cId="2414150618" sldId="257"/>
            <ac:spMk id="5" creationId="{8F3CF990-ACB8-443A-BB74-D36EC8A00B02}"/>
          </ac:spMkLst>
        </pc:spChg>
        <pc:spChg chg="add">
          <ac:chgData name="Edyta Kowalska" userId="033571e8b4e6a602" providerId="Windows Live" clId="Web-{09E5C940-FDDC-436F-9C10-1C5469360FE0}" dt="2020-05-21T09:29:59.906" v="91"/>
          <ac:spMkLst>
            <pc:docMk/>
            <pc:sldMk cId="2414150618" sldId="257"/>
            <ac:spMk id="6" creationId="{2601900C-265D-4146-A578-477541E3DF28}"/>
          </ac:spMkLst>
        </pc:spChg>
        <pc:spChg chg="add del">
          <ac:chgData name="Edyta Kowalska" userId="033571e8b4e6a602" providerId="Windows Live" clId="Web-{09E5C940-FDDC-436F-9C10-1C5469360FE0}" dt="2020-05-21T09:29:44.765" v="89"/>
          <ac:spMkLst>
            <pc:docMk/>
            <pc:sldMk cId="2414150618" sldId="257"/>
            <ac:spMk id="8" creationId="{AC17DE74-01C9-4859-B65A-85CF999E8580}"/>
          </ac:spMkLst>
        </pc:spChg>
        <pc:spChg chg="add del">
          <ac:chgData name="Edyta Kowalska" userId="033571e8b4e6a602" providerId="Windows Live" clId="Web-{09E5C940-FDDC-436F-9C10-1C5469360FE0}" dt="2020-05-21T09:29:44.765" v="89"/>
          <ac:spMkLst>
            <pc:docMk/>
            <pc:sldMk cId="2414150618" sldId="257"/>
            <ac:spMk id="10" creationId="{068C0432-0E90-4CC1-8CD3-D44A90DF07EF}"/>
          </ac:spMkLst>
        </pc:spChg>
        <pc:spChg chg="add">
          <ac:chgData name="Edyta Kowalska" userId="033571e8b4e6a602" providerId="Windows Live" clId="Web-{09E5C940-FDDC-436F-9C10-1C5469360FE0}" dt="2020-05-21T09:29:59.906" v="91"/>
          <ac:spMkLst>
            <pc:docMk/>
            <pc:sldMk cId="2414150618" sldId="257"/>
            <ac:spMk id="14" creationId="{65F94F98-3A57-49AA-838E-91AAF600B6EE}"/>
          </ac:spMkLst>
        </pc:spChg>
        <pc:spChg chg="add">
          <ac:chgData name="Edyta Kowalska" userId="033571e8b4e6a602" providerId="Windows Live" clId="Web-{09E5C940-FDDC-436F-9C10-1C5469360FE0}" dt="2020-05-21T09:29:59.906" v="91"/>
          <ac:spMkLst>
            <pc:docMk/>
            <pc:sldMk cId="2414150618" sldId="257"/>
            <ac:spMk id="18" creationId="{41F8C064-2DC5-4758-B49C-76BFF64052AF}"/>
          </ac:spMkLst>
        </pc:spChg>
        <pc:spChg chg="add">
          <ac:chgData name="Edyta Kowalska" userId="033571e8b4e6a602" providerId="Windows Live" clId="Web-{09E5C940-FDDC-436F-9C10-1C5469360FE0}" dt="2020-05-21T09:29:59.906" v="91"/>
          <ac:spMkLst>
            <pc:docMk/>
            <pc:sldMk cId="2414150618" sldId="257"/>
            <ac:spMk id="20" creationId="{FBD68200-BC03-4015-860B-CD5C30CD76B8}"/>
          </ac:spMkLst>
        </pc:spChg>
        <pc:spChg chg="add">
          <ac:chgData name="Edyta Kowalska" userId="033571e8b4e6a602" providerId="Windows Live" clId="Web-{09E5C940-FDDC-436F-9C10-1C5469360FE0}" dt="2020-05-21T09:29:59.906" v="91"/>
          <ac:spMkLst>
            <pc:docMk/>
            <pc:sldMk cId="2414150618" sldId="257"/>
            <ac:spMk id="22" creationId="{A0B5529D-5CAA-4BF2-B5C9-34705E7661F9}"/>
          </ac:spMkLst>
        </pc:spChg>
        <pc:spChg chg="add">
          <ac:chgData name="Edyta Kowalska" userId="033571e8b4e6a602" providerId="Windows Live" clId="Web-{09E5C940-FDDC-436F-9C10-1C5469360FE0}" dt="2020-05-21T09:29:59.906" v="91"/>
          <ac:spMkLst>
            <pc:docMk/>
            <pc:sldMk cId="2414150618" sldId="257"/>
            <ac:spMk id="24" creationId="{332A6F87-AC28-4AA8-B8A6-AEBC67BD0D64}"/>
          </ac:spMkLst>
        </pc:spChg>
        <pc:picChg chg="add">
          <ac:chgData name="Edyta Kowalska" userId="033571e8b4e6a602" providerId="Windows Live" clId="Web-{09E5C940-FDDC-436F-9C10-1C5469360FE0}" dt="2020-05-21T09:29:59.906" v="91"/>
          <ac:picMkLst>
            <pc:docMk/>
            <pc:sldMk cId="2414150618" sldId="257"/>
            <ac:picMk id="12" creationId="{00B98862-BEE1-44FB-A335-A1B9106B445E}"/>
          </ac:picMkLst>
        </pc:picChg>
        <pc:picChg chg="add">
          <ac:chgData name="Edyta Kowalska" userId="033571e8b4e6a602" providerId="Windows Live" clId="Web-{09E5C940-FDDC-436F-9C10-1C5469360FE0}" dt="2020-05-21T09:29:59.906" v="91"/>
          <ac:picMkLst>
            <pc:docMk/>
            <pc:sldMk cId="2414150618" sldId="257"/>
            <ac:picMk id="16" creationId="{7185CF21-0594-48C0-9F3E-254D6BCE9D9B}"/>
          </ac:picMkLst>
        </pc:picChg>
      </pc:sldChg>
      <pc:sldChg chg="addSp modSp new mod setBg">
        <pc:chgData name="Edyta Kowalska" userId="033571e8b4e6a602" providerId="Windows Live" clId="Web-{09E5C940-FDDC-436F-9C10-1C5469360FE0}" dt="2020-05-21T09:34:26.782" v="245" actId="20577"/>
        <pc:sldMkLst>
          <pc:docMk/>
          <pc:sldMk cId="2466904970" sldId="258"/>
        </pc:sldMkLst>
        <pc:spChg chg="mod">
          <ac:chgData name="Edyta Kowalska" userId="033571e8b4e6a602" providerId="Windows Live" clId="Web-{09E5C940-FDDC-436F-9C10-1C5469360FE0}" dt="2020-05-21T09:33:16.262" v="232" actId="14100"/>
          <ac:spMkLst>
            <pc:docMk/>
            <pc:sldMk cId="2466904970" sldId="258"/>
            <ac:spMk id="2" creationId="{B1BF5600-791E-47C5-88F9-E42533E34E96}"/>
          </ac:spMkLst>
        </pc:spChg>
        <pc:spChg chg="mod">
          <ac:chgData name="Edyta Kowalska" userId="033571e8b4e6a602" providerId="Windows Live" clId="Web-{09E5C940-FDDC-436F-9C10-1C5469360FE0}" dt="2020-05-21T09:34:26.782" v="245" actId="20577"/>
          <ac:spMkLst>
            <pc:docMk/>
            <pc:sldMk cId="2466904970" sldId="258"/>
            <ac:spMk id="3" creationId="{C3FADBC2-4728-4D9F-9D6E-C8F20EB348C4}"/>
          </ac:spMkLst>
        </pc:spChg>
        <pc:spChg chg="add">
          <ac:chgData name="Edyta Kowalska" userId="033571e8b4e6a602" providerId="Windows Live" clId="Web-{09E5C940-FDDC-436F-9C10-1C5469360FE0}" dt="2020-05-21T09:32:28.665" v="191"/>
          <ac:spMkLst>
            <pc:docMk/>
            <pc:sldMk cId="2466904970" sldId="258"/>
            <ac:spMk id="8" creationId="{8F3CF990-ACB8-443A-BB74-D36EC8A00B02}"/>
          </ac:spMkLst>
        </pc:spChg>
        <pc:spChg chg="add">
          <ac:chgData name="Edyta Kowalska" userId="033571e8b4e6a602" providerId="Windows Live" clId="Web-{09E5C940-FDDC-436F-9C10-1C5469360FE0}" dt="2020-05-21T09:32:28.665" v="191"/>
          <ac:spMkLst>
            <pc:docMk/>
            <pc:sldMk cId="2466904970" sldId="258"/>
            <ac:spMk id="10" creationId="{2601900C-265D-4146-A578-477541E3DF28}"/>
          </ac:spMkLst>
        </pc:spChg>
        <pc:spChg chg="add">
          <ac:chgData name="Edyta Kowalska" userId="033571e8b4e6a602" providerId="Windows Live" clId="Web-{09E5C940-FDDC-436F-9C10-1C5469360FE0}" dt="2020-05-21T09:32:28.665" v="191"/>
          <ac:spMkLst>
            <pc:docMk/>
            <pc:sldMk cId="2466904970" sldId="258"/>
            <ac:spMk id="14" creationId="{65F94F98-3A57-49AA-838E-91AAF600B6EE}"/>
          </ac:spMkLst>
        </pc:spChg>
        <pc:spChg chg="add">
          <ac:chgData name="Edyta Kowalska" userId="033571e8b4e6a602" providerId="Windows Live" clId="Web-{09E5C940-FDDC-436F-9C10-1C5469360FE0}" dt="2020-05-21T09:32:28.665" v="191"/>
          <ac:spMkLst>
            <pc:docMk/>
            <pc:sldMk cId="2466904970" sldId="258"/>
            <ac:spMk id="18" creationId="{41F8C064-2DC5-4758-B49C-76BFF64052AF}"/>
          </ac:spMkLst>
        </pc:spChg>
        <pc:spChg chg="add">
          <ac:chgData name="Edyta Kowalska" userId="033571e8b4e6a602" providerId="Windows Live" clId="Web-{09E5C940-FDDC-436F-9C10-1C5469360FE0}" dt="2020-05-21T09:32:28.665" v="191"/>
          <ac:spMkLst>
            <pc:docMk/>
            <pc:sldMk cId="2466904970" sldId="258"/>
            <ac:spMk id="20" creationId="{FBD68200-BC03-4015-860B-CD5C30CD76B8}"/>
          </ac:spMkLst>
        </pc:spChg>
        <pc:spChg chg="add">
          <ac:chgData name="Edyta Kowalska" userId="033571e8b4e6a602" providerId="Windows Live" clId="Web-{09E5C940-FDDC-436F-9C10-1C5469360FE0}" dt="2020-05-21T09:32:28.665" v="191"/>
          <ac:spMkLst>
            <pc:docMk/>
            <pc:sldMk cId="2466904970" sldId="258"/>
            <ac:spMk id="22" creationId="{A0B5529D-5CAA-4BF2-B5C9-34705E7661F9}"/>
          </ac:spMkLst>
        </pc:spChg>
        <pc:spChg chg="add">
          <ac:chgData name="Edyta Kowalska" userId="033571e8b4e6a602" providerId="Windows Live" clId="Web-{09E5C940-FDDC-436F-9C10-1C5469360FE0}" dt="2020-05-21T09:32:28.665" v="191"/>
          <ac:spMkLst>
            <pc:docMk/>
            <pc:sldMk cId="2466904970" sldId="258"/>
            <ac:spMk id="24" creationId="{332A6F87-AC28-4AA8-B8A6-AEBC67BD0D64}"/>
          </ac:spMkLst>
        </pc:spChg>
        <pc:picChg chg="add">
          <ac:chgData name="Edyta Kowalska" userId="033571e8b4e6a602" providerId="Windows Live" clId="Web-{09E5C940-FDDC-436F-9C10-1C5469360FE0}" dt="2020-05-21T09:32:28.665" v="191"/>
          <ac:picMkLst>
            <pc:docMk/>
            <pc:sldMk cId="2466904970" sldId="258"/>
            <ac:picMk id="12" creationId="{00B98862-BEE1-44FB-A335-A1B9106B445E}"/>
          </ac:picMkLst>
        </pc:picChg>
        <pc:picChg chg="add">
          <ac:chgData name="Edyta Kowalska" userId="033571e8b4e6a602" providerId="Windows Live" clId="Web-{09E5C940-FDDC-436F-9C10-1C5469360FE0}" dt="2020-05-21T09:32:28.665" v="191"/>
          <ac:picMkLst>
            <pc:docMk/>
            <pc:sldMk cId="2466904970" sldId="258"/>
            <ac:picMk id="16" creationId="{7185CF21-0594-48C0-9F3E-254D6BCE9D9B}"/>
          </ac:picMkLst>
        </pc:picChg>
      </pc:sldChg>
      <pc:sldChg chg="addSp modSp new del mod setBg">
        <pc:chgData name="Edyta Kowalska" userId="033571e8b4e6a602" providerId="Windows Live" clId="Web-{09E5C940-FDDC-436F-9C10-1C5469360FE0}" dt="2020-05-21T09:32:19.337" v="189"/>
        <pc:sldMkLst>
          <pc:docMk/>
          <pc:sldMk cId="3627842696" sldId="258"/>
        </pc:sldMkLst>
        <pc:spChg chg="mod">
          <ac:chgData name="Edyta Kowalska" userId="033571e8b4e6a602" providerId="Windows Live" clId="Web-{09E5C940-FDDC-436F-9C10-1C5469360FE0}" dt="2020-05-21T09:32:13.102" v="188"/>
          <ac:spMkLst>
            <pc:docMk/>
            <pc:sldMk cId="3627842696" sldId="258"/>
            <ac:spMk id="2" creationId="{726D0A20-7F78-4659-B997-9BBC86C42CAF}"/>
          </ac:spMkLst>
        </pc:spChg>
        <pc:spChg chg="mod">
          <ac:chgData name="Edyta Kowalska" userId="033571e8b4e6a602" providerId="Windows Live" clId="Web-{09E5C940-FDDC-436F-9C10-1C5469360FE0}" dt="2020-05-21T09:32:13.102" v="188"/>
          <ac:spMkLst>
            <pc:docMk/>
            <pc:sldMk cId="3627842696" sldId="258"/>
            <ac:spMk id="3" creationId="{6D4BC873-CD2B-4283-B8B3-6EABA56D7BC4}"/>
          </ac:spMkLst>
        </pc:spChg>
        <pc:spChg chg="add">
          <ac:chgData name="Edyta Kowalska" userId="033571e8b4e6a602" providerId="Windows Live" clId="Web-{09E5C940-FDDC-436F-9C10-1C5469360FE0}" dt="2020-05-21T09:32:13.102" v="188"/>
          <ac:spMkLst>
            <pc:docMk/>
            <pc:sldMk cId="3627842696" sldId="258"/>
            <ac:spMk id="8" creationId="{8F3CF990-ACB8-443A-BB74-D36EC8A00B02}"/>
          </ac:spMkLst>
        </pc:spChg>
        <pc:spChg chg="add">
          <ac:chgData name="Edyta Kowalska" userId="033571e8b4e6a602" providerId="Windows Live" clId="Web-{09E5C940-FDDC-436F-9C10-1C5469360FE0}" dt="2020-05-21T09:32:13.102" v="188"/>
          <ac:spMkLst>
            <pc:docMk/>
            <pc:sldMk cId="3627842696" sldId="258"/>
            <ac:spMk id="12" creationId="{65F94F98-3A57-49AA-838E-91AAF600B6EE}"/>
          </ac:spMkLst>
        </pc:spChg>
        <pc:spChg chg="add">
          <ac:chgData name="Edyta Kowalska" userId="033571e8b4e6a602" providerId="Windows Live" clId="Web-{09E5C940-FDDC-436F-9C10-1C5469360FE0}" dt="2020-05-21T09:32:13.102" v="188"/>
          <ac:spMkLst>
            <pc:docMk/>
            <pc:sldMk cId="3627842696" sldId="258"/>
            <ac:spMk id="16" creationId="{A0B5529D-5CAA-4BF2-B5C9-34705E7661F9}"/>
          </ac:spMkLst>
        </pc:spChg>
        <pc:spChg chg="add">
          <ac:chgData name="Edyta Kowalska" userId="033571e8b4e6a602" providerId="Windows Live" clId="Web-{09E5C940-FDDC-436F-9C10-1C5469360FE0}" dt="2020-05-21T09:32:13.102" v="188"/>
          <ac:spMkLst>
            <pc:docMk/>
            <pc:sldMk cId="3627842696" sldId="258"/>
            <ac:spMk id="18" creationId="{FBD68200-BC03-4015-860B-CD5C30CD76B8}"/>
          </ac:spMkLst>
        </pc:spChg>
        <pc:spChg chg="add">
          <ac:chgData name="Edyta Kowalska" userId="033571e8b4e6a602" providerId="Windows Live" clId="Web-{09E5C940-FDDC-436F-9C10-1C5469360FE0}" dt="2020-05-21T09:32:13.102" v="188"/>
          <ac:spMkLst>
            <pc:docMk/>
            <pc:sldMk cId="3627842696" sldId="258"/>
            <ac:spMk id="20" creationId="{332A6F87-AC28-4AA8-B8A6-AEBC67BD0D64}"/>
          </ac:spMkLst>
        </pc:spChg>
        <pc:picChg chg="add">
          <ac:chgData name="Edyta Kowalska" userId="033571e8b4e6a602" providerId="Windows Live" clId="Web-{09E5C940-FDDC-436F-9C10-1C5469360FE0}" dt="2020-05-21T09:32:13.102" v="188"/>
          <ac:picMkLst>
            <pc:docMk/>
            <pc:sldMk cId="3627842696" sldId="258"/>
            <ac:picMk id="10" creationId="{00B98862-BEE1-44FB-A335-A1B9106B445E}"/>
          </ac:picMkLst>
        </pc:picChg>
        <pc:picChg chg="add">
          <ac:chgData name="Edyta Kowalska" userId="033571e8b4e6a602" providerId="Windows Live" clId="Web-{09E5C940-FDDC-436F-9C10-1C5469360FE0}" dt="2020-05-21T09:32:13.102" v="188"/>
          <ac:picMkLst>
            <pc:docMk/>
            <pc:sldMk cId="3627842696" sldId="258"/>
            <ac:picMk id="14" creationId="{7185CF21-0594-48C0-9F3E-254D6BCE9D9B}"/>
          </ac:picMkLst>
        </pc:picChg>
      </pc:sldChg>
      <pc:sldChg chg="addSp delSp modSp new mod setBg">
        <pc:chgData name="Edyta Kowalska" userId="033571e8b4e6a602" providerId="Windows Live" clId="Web-{09E5C940-FDDC-436F-9C10-1C5469360FE0}" dt="2020-05-21T09:35:55.991" v="251"/>
        <pc:sldMkLst>
          <pc:docMk/>
          <pc:sldMk cId="175509566" sldId="259"/>
        </pc:sldMkLst>
        <pc:spChg chg="mod">
          <ac:chgData name="Edyta Kowalska" userId="033571e8b4e6a602" providerId="Windows Live" clId="Web-{09E5C940-FDDC-436F-9C10-1C5469360FE0}" dt="2020-05-21T09:34:42.564" v="247"/>
          <ac:spMkLst>
            <pc:docMk/>
            <pc:sldMk cId="175509566" sldId="259"/>
            <ac:spMk id="2" creationId="{4418C17D-405D-4380-83C2-8032F7FBA0C1}"/>
          </ac:spMkLst>
        </pc:spChg>
        <pc:spChg chg="del mod">
          <ac:chgData name="Edyta Kowalska" userId="033571e8b4e6a602" providerId="Windows Live" clId="Web-{09E5C940-FDDC-436F-9C10-1C5469360FE0}" dt="2020-05-21T09:35:30.505" v="248"/>
          <ac:spMkLst>
            <pc:docMk/>
            <pc:sldMk cId="175509566" sldId="259"/>
            <ac:spMk id="3" creationId="{99BD0D73-1864-4267-9D28-4688521729C5}"/>
          </ac:spMkLst>
        </pc:spChg>
        <pc:spChg chg="add">
          <ac:chgData name="Edyta Kowalska" userId="033571e8b4e6a602" providerId="Windows Live" clId="Web-{09E5C940-FDDC-436F-9C10-1C5469360FE0}" dt="2020-05-21T09:34:42.564" v="247"/>
          <ac:spMkLst>
            <pc:docMk/>
            <pc:sldMk cId="175509566" sldId="259"/>
            <ac:spMk id="8" creationId="{8F3CF990-ACB8-443A-BB74-D36EC8A00B02}"/>
          </ac:spMkLst>
        </pc:spChg>
        <pc:spChg chg="add">
          <ac:chgData name="Edyta Kowalska" userId="033571e8b4e6a602" providerId="Windows Live" clId="Web-{09E5C940-FDDC-436F-9C10-1C5469360FE0}" dt="2020-05-21T09:34:42.564" v="247"/>
          <ac:spMkLst>
            <pc:docMk/>
            <pc:sldMk cId="175509566" sldId="259"/>
            <ac:spMk id="10" creationId="{2601900C-265D-4146-A578-477541E3DF28}"/>
          </ac:spMkLst>
        </pc:spChg>
        <pc:spChg chg="add">
          <ac:chgData name="Edyta Kowalska" userId="033571e8b4e6a602" providerId="Windows Live" clId="Web-{09E5C940-FDDC-436F-9C10-1C5469360FE0}" dt="2020-05-21T09:34:42.564" v="247"/>
          <ac:spMkLst>
            <pc:docMk/>
            <pc:sldMk cId="175509566" sldId="259"/>
            <ac:spMk id="14" creationId="{65F94F98-3A57-49AA-838E-91AAF600B6EE}"/>
          </ac:spMkLst>
        </pc:spChg>
        <pc:spChg chg="add">
          <ac:chgData name="Edyta Kowalska" userId="033571e8b4e6a602" providerId="Windows Live" clId="Web-{09E5C940-FDDC-436F-9C10-1C5469360FE0}" dt="2020-05-21T09:34:42.564" v="247"/>
          <ac:spMkLst>
            <pc:docMk/>
            <pc:sldMk cId="175509566" sldId="259"/>
            <ac:spMk id="18" creationId="{41F8C064-2DC5-4758-B49C-76BFF64052AF}"/>
          </ac:spMkLst>
        </pc:spChg>
        <pc:spChg chg="add">
          <ac:chgData name="Edyta Kowalska" userId="033571e8b4e6a602" providerId="Windows Live" clId="Web-{09E5C940-FDDC-436F-9C10-1C5469360FE0}" dt="2020-05-21T09:34:42.564" v="247"/>
          <ac:spMkLst>
            <pc:docMk/>
            <pc:sldMk cId="175509566" sldId="259"/>
            <ac:spMk id="20" creationId="{FBD68200-BC03-4015-860B-CD5C30CD76B8}"/>
          </ac:spMkLst>
        </pc:spChg>
        <pc:spChg chg="add">
          <ac:chgData name="Edyta Kowalska" userId="033571e8b4e6a602" providerId="Windows Live" clId="Web-{09E5C940-FDDC-436F-9C10-1C5469360FE0}" dt="2020-05-21T09:34:42.564" v="247"/>
          <ac:spMkLst>
            <pc:docMk/>
            <pc:sldMk cId="175509566" sldId="259"/>
            <ac:spMk id="22" creationId="{A0B5529D-5CAA-4BF2-B5C9-34705E7661F9}"/>
          </ac:spMkLst>
        </pc:spChg>
        <pc:spChg chg="add">
          <ac:chgData name="Edyta Kowalska" userId="033571e8b4e6a602" providerId="Windows Live" clId="Web-{09E5C940-FDDC-436F-9C10-1C5469360FE0}" dt="2020-05-21T09:34:42.564" v="247"/>
          <ac:spMkLst>
            <pc:docMk/>
            <pc:sldMk cId="175509566" sldId="259"/>
            <ac:spMk id="24" creationId="{332A6F87-AC28-4AA8-B8A6-AEBC67BD0D64}"/>
          </ac:spMkLst>
        </pc:spChg>
        <pc:picChg chg="add mod ord">
          <ac:chgData name="Edyta Kowalska" userId="033571e8b4e6a602" providerId="Windows Live" clId="Web-{09E5C940-FDDC-436F-9C10-1C5469360FE0}" dt="2020-05-21T09:35:55.991" v="251"/>
          <ac:picMkLst>
            <pc:docMk/>
            <pc:sldMk cId="175509566" sldId="259"/>
            <ac:picMk id="4" creationId="{8AD18664-F4A2-4837-AC64-58DDEBEF0C12}"/>
          </ac:picMkLst>
        </pc:picChg>
        <pc:picChg chg="add">
          <ac:chgData name="Edyta Kowalska" userId="033571e8b4e6a602" providerId="Windows Live" clId="Web-{09E5C940-FDDC-436F-9C10-1C5469360FE0}" dt="2020-05-21T09:34:42.564" v="247"/>
          <ac:picMkLst>
            <pc:docMk/>
            <pc:sldMk cId="175509566" sldId="259"/>
            <ac:picMk id="12" creationId="{00B98862-BEE1-44FB-A335-A1B9106B445E}"/>
          </ac:picMkLst>
        </pc:picChg>
        <pc:picChg chg="add">
          <ac:chgData name="Edyta Kowalska" userId="033571e8b4e6a602" providerId="Windows Live" clId="Web-{09E5C940-FDDC-436F-9C10-1C5469360FE0}" dt="2020-05-21T09:34:42.564" v="247"/>
          <ac:picMkLst>
            <pc:docMk/>
            <pc:sldMk cId="175509566" sldId="259"/>
            <ac:picMk id="16" creationId="{7185CF21-0594-48C0-9F3E-254D6BCE9D9B}"/>
          </ac:picMkLst>
        </pc:picChg>
      </pc:sldChg>
      <pc:sldChg chg="addSp delSp modSp new del mod setBg">
        <pc:chgData name="Edyta Kowalska" userId="033571e8b4e6a602" providerId="Windows Live" clId="Web-{09E5C940-FDDC-436F-9C10-1C5469360FE0}" dt="2020-05-21T09:36:40.275" v="255"/>
        <pc:sldMkLst>
          <pc:docMk/>
          <pc:sldMk cId="1494525215" sldId="260"/>
        </pc:sldMkLst>
        <pc:spChg chg="mod">
          <ac:chgData name="Edyta Kowalska" userId="033571e8b4e6a602" providerId="Windows Live" clId="Web-{09E5C940-FDDC-436F-9C10-1C5469360FE0}" dt="2020-05-21T09:36:35.118" v="254" actId="14100"/>
          <ac:spMkLst>
            <pc:docMk/>
            <pc:sldMk cId="1494525215" sldId="260"/>
            <ac:spMk id="2" creationId="{76604139-AAD9-4791-AAD5-EA430CFE755E}"/>
          </ac:spMkLst>
        </pc:spChg>
        <pc:spChg chg="del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3" creationId="{A82A5F1E-8E7F-47D0-95CB-54F811FE910C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12" creationId="{7BA5DE79-30D1-4A10-8DB9-0A6E523A9723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14" creationId="{9ABD0D63-D23F-4AE7-8270-4185EF9C1C25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16" creationId="{72168E9E-94E9-4BE3-B88C-C8A468117753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18" creationId="{12107AC1-AA0D-4097-B03D-FD3C632AB886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20" creationId="{7C8D231A-EC46-4736-B00F-76D307082204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22" creationId="{8F3CF990-ACB8-443A-BB74-D36EC8A00B02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26" creationId="{65F94F98-3A57-49AA-838E-91AAF600B6EE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30" creationId="{A0B5529D-5CAA-4BF2-B5C9-34705E7661F9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32" creationId="{FBD68200-BC03-4015-860B-CD5C30CD76B8}"/>
          </ac:spMkLst>
        </pc:spChg>
        <pc:spChg chg="add">
          <ac:chgData name="Edyta Kowalska" userId="033571e8b4e6a602" providerId="Windows Live" clId="Web-{09E5C940-FDDC-436F-9C10-1C5469360FE0}" dt="2020-05-21T09:36:27.430" v="253"/>
          <ac:spMkLst>
            <pc:docMk/>
            <pc:sldMk cId="1494525215" sldId="260"/>
            <ac:spMk id="34" creationId="{332A6F87-AC28-4AA8-B8A6-AEBC67BD0D64}"/>
          </ac:spMkLst>
        </pc:spChg>
        <pc:picChg chg="add">
          <ac:chgData name="Edyta Kowalska" userId="033571e8b4e6a602" providerId="Windows Live" clId="Web-{09E5C940-FDDC-436F-9C10-1C5469360FE0}" dt="2020-05-21T09:36:27.430" v="253"/>
          <ac:picMkLst>
            <pc:docMk/>
            <pc:sldMk cId="1494525215" sldId="260"/>
            <ac:picMk id="8" creationId="{3DBBA26C-89C3-411F-9753-606A413F89AF}"/>
          </ac:picMkLst>
        </pc:picChg>
        <pc:picChg chg="add">
          <ac:chgData name="Edyta Kowalska" userId="033571e8b4e6a602" providerId="Windows Live" clId="Web-{09E5C940-FDDC-436F-9C10-1C5469360FE0}" dt="2020-05-21T09:36:27.430" v="253"/>
          <ac:picMkLst>
            <pc:docMk/>
            <pc:sldMk cId="1494525215" sldId="260"/>
            <ac:picMk id="10" creationId="{EEAD2215-6311-4D1C-B6B5-F57CB6BFCBCA}"/>
          </ac:picMkLst>
        </pc:picChg>
        <pc:picChg chg="add">
          <ac:chgData name="Edyta Kowalska" userId="033571e8b4e6a602" providerId="Windows Live" clId="Web-{09E5C940-FDDC-436F-9C10-1C5469360FE0}" dt="2020-05-21T09:36:27.430" v="253"/>
          <ac:picMkLst>
            <pc:docMk/>
            <pc:sldMk cId="1494525215" sldId="260"/>
            <ac:picMk id="24" creationId="{00B98862-BEE1-44FB-A335-A1B9106B445E}"/>
          </ac:picMkLst>
        </pc:picChg>
        <pc:picChg chg="add">
          <ac:chgData name="Edyta Kowalska" userId="033571e8b4e6a602" providerId="Windows Live" clId="Web-{09E5C940-FDDC-436F-9C10-1C5469360FE0}" dt="2020-05-21T09:36:27.430" v="253"/>
          <ac:picMkLst>
            <pc:docMk/>
            <pc:sldMk cId="1494525215" sldId="260"/>
            <ac:picMk id="28" creationId="{7185CF21-0594-48C0-9F3E-254D6BCE9D9B}"/>
          </ac:picMkLst>
        </pc:picChg>
      </pc:sldChg>
      <pc:sldChg chg="addSp modSp new mod setBg">
        <pc:chgData name="Edyta Kowalska" userId="033571e8b4e6a602" providerId="Windows Live" clId="Web-{09E5C940-FDDC-436F-9C10-1C5469360FE0}" dt="2020-05-21T09:47:05.016" v="1116" actId="20577"/>
        <pc:sldMkLst>
          <pc:docMk/>
          <pc:sldMk cId="3260119003" sldId="260"/>
        </pc:sldMkLst>
        <pc:spChg chg="mod">
          <ac:chgData name="Edyta Kowalska" userId="033571e8b4e6a602" providerId="Windows Live" clId="Web-{09E5C940-FDDC-436F-9C10-1C5469360FE0}" dt="2020-05-21T09:37:28.246" v="315" actId="1076"/>
          <ac:spMkLst>
            <pc:docMk/>
            <pc:sldMk cId="3260119003" sldId="260"/>
            <ac:spMk id="2" creationId="{3C075F20-1ACD-42A7-AD3C-B40F0C729071}"/>
          </ac:spMkLst>
        </pc:spChg>
        <pc:spChg chg="mod">
          <ac:chgData name="Edyta Kowalska" userId="033571e8b4e6a602" providerId="Windows Live" clId="Web-{09E5C940-FDDC-436F-9C10-1C5469360FE0}" dt="2020-05-21T09:47:05.016" v="1116" actId="20577"/>
          <ac:spMkLst>
            <pc:docMk/>
            <pc:sldMk cId="3260119003" sldId="260"/>
            <ac:spMk id="3" creationId="{48075DD2-0A0F-423E-AD5D-9AFACBA50E61}"/>
          </ac:spMkLst>
        </pc:spChg>
        <pc:spChg chg="add">
          <ac:chgData name="Edyta Kowalska" userId="033571e8b4e6a602" providerId="Windows Live" clId="Web-{09E5C940-FDDC-436F-9C10-1C5469360FE0}" dt="2020-05-21T09:36:55.869" v="257"/>
          <ac:spMkLst>
            <pc:docMk/>
            <pc:sldMk cId="3260119003" sldId="260"/>
            <ac:spMk id="8" creationId="{8F3CF990-ACB8-443A-BB74-D36EC8A00B02}"/>
          </ac:spMkLst>
        </pc:spChg>
        <pc:spChg chg="add">
          <ac:chgData name="Edyta Kowalska" userId="033571e8b4e6a602" providerId="Windows Live" clId="Web-{09E5C940-FDDC-436F-9C10-1C5469360FE0}" dt="2020-05-21T09:36:55.869" v="257"/>
          <ac:spMkLst>
            <pc:docMk/>
            <pc:sldMk cId="3260119003" sldId="260"/>
            <ac:spMk id="10" creationId="{2601900C-265D-4146-A578-477541E3DF28}"/>
          </ac:spMkLst>
        </pc:spChg>
        <pc:spChg chg="add">
          <ac:chgData name="Edyta Kowalska" userId="033571e8b4e6a602" providerId="Windows Live" clId="Web-{09E5C940-FDDC-436F-9C10-1C5469360FE0}" dt="2020-05-21T09:36:55.869" v="257"/>
          <ac:spMkLst>
            <pc:docMk/>
            <pc:sldMk cId="3260119003" sldId="260"/>
            <ac:spMk id="14" creationId="{65F94F98-3A57-49AA-838E-91AAF600B6EE}"/>
          </ac:spMkLst>
        </pc:spChg>
        <pc:spChg chg="add">
          <ac:chgData name="Edyta Kowalska" userId="033571e8b4e6a602" providerId="Windows Live" clId="Web-{09E5C940-FDDC-436F-9C10-1C5469360FE0}" dt="2020-05-21T09:36:55.869" v="257"/>
          <ac:spMkLst>
            <pc:docMk/>
            <pc:sldMk cId="3260119003" sldId="260"/>
            <ac:spMk id="18" creationId="{41F8C064-2DC5-4758-B49C-76BFF64052AF}"/>
          </ac:spMkLst>
        </pc:spChg>
        <pc:spChg chg="add">
          <ac:chgData name="Edyta Kowalska" userId="033571e8b4e6a602" providerId="Windows Live" clId="Web-{09E5C940-FDDC-436F-9C10-1C5469360FE0}" dt="2020-05-21T09:36:55.869" v="257"/>
          <ac:spMkLst>
            <pc:docMk/>
            <pc:sldMk cId="3260119003" sldId="260"/>
            <ac:spMk id="20" creationId="{FBD68200-BC03-4015-860B-CD5C30CD76B8}"/>
          </ac:spMkLst>
        </pc:spChg>
        <pc:spChg chg="add">
          <ac:chgData name="Edyta Kowalska" userId="033571e8b4e6a602" providerId="Windows Live" clId="Web-{09E5C940-FDDC-436F-9C10-1C5469360FE0}" dt="2020-05-21T09:36:55.869" v="257"/>
          <ac:spMkLst>
            <pc:docMk/>
            <pc:sldMk cId="3260119003" sldId="260"/>
            <ac:spMk id="22" creationId="{A0B5529D-5CAA-4BF2-B5C9-34705E7661F9}"/>
          </ac:spMkLst>
        </pc:spChg>
        <pc:spChg chg="add">
          <ac:chgData name="Edyta Kowalska" userId="033571e8b4e6a602" providerId="Windows Live" clId="Web-{09E5C940-FDDC-436F-9C10-1C5469360FE0}" dt="2020-05-21T09:36:55.869" v="257"/>
          <ac:spMkLst>
            <pc:docMk/>
            <pc:sldMk cId="3260119003" sldId="260"/>
            <ac:spMk id="24" creationId="{332A6F87-AC28-4AA8-B8A6-AEBC67BD0D64}"/>
          </ac:spMkLst>
        </pc:spChg>
        <pc:picChg chg="add">
          <ac:chgData name="Edyta Kowalska" userId="033571e8b4e6a602" providerId="Windows Live" clId="Web-{09E5C940-FDDC-436F-9C10-1C5469360FE0}" dt="2020-05-21T09:36:55.869" v="257"/>
          <ac:picMkLst>
            <pc:docMk/>
            <pc:sldMk cId="3260119003" sldId="260"/>
            <ac:picMk id="12" creationId="{00B98862-BEE1-44FB-A335-A1B9106B445E}"/>
          </ac:picMkLst>
        </pc:picChg>
        <pc:picChg chg="add">
          <ac:chgData name="Edyta Kowalska" userId="033571e8b4e6a602" providerId="Windows Live" clId="Web-{09E5C940-FDDC-436F-9C10-1C5469360FE0}" dt="2020-05-21T09:36:55.869" v="257"/>
          <ac:picMkLst>
            <pc:docMk/>
            <pc:sldMk cId="3260119003" sldId="260"/>
            <ac:picMk id="16" creationId="{7185CF21-0594-48C0-9F3E-254D6BCE9D9B}"/>
          </ac:picMkLst>
        </pc:picChg>
      </pc:sldChg>
      <pc:sldChg chg="addSp modSp new mod setBg">
        <pc:chgData name="Edyta Kowalska" userId="033571e8b4e6a602" providerId="Windows Live" clId="Web-{09E5C940-FDDC-436F-9C10-1C5469360FE0}" dt="2020-05-21T09:47:22.830" v="1121" actId="20577"/>
        <pc:sldMkLst>
          <pc:docMk/>
          <pc:sldMk cId="1773254792" sldId="261"/>
        </pc:sldMkLst>
        <pc:spChg chg="mod">
          <ac:chgData name="Edyta Kowalska" userId="033571e8b4e6a602" providerId="Windows Live" clId="Web-{09E5C940-FDDC-436F-9C10-1C5469360FE0}" dt="2020-05-21T09:46:26.373" v="1103" actId="20577"/>
          <ac:spMkLst>
            <pc:docMk/>
            <pc:sldMk cId="1773254792" sldId="261"/>
            <ac:spMk id="2" creationId="{A7CAB1F2-2527-4167-9322-776EB53A5F3C}"/>
          </ac:spMkLst>
        </pc:spChg>
        <pc:spChg chg="mod">
          <ac:chgData name="Edyta Kowalska" userId="033571e8b4e6a602" providerId="Windows Live" clId="Web-{09E5C940-FDDC-436F-9C10-1C5469360FE0}" dt="2020-05-21T09:47:22.830" v="1121" actId="20577"/>
          <ac:spMkLst>
            <pc:docMk/>
            <pc:sldMk cId="1773254792" sldId="261"/>
            <ac:spMk id="3" creationId="{CC556B73-A023-43CD-B8AA-C27662D39F2B}"/>
          </ac:spMkLst>
        </pc:spChg>
        <pc:spChg chg="add">
          <ac:chgData name="Edyta Kowalska" userId="033571e8b4e6a602" providerId="Windows Live" clId="Web-{09E5C940-FDDC-436F-9C10-1C5469360FE0}" dt="2020-05-21T09:41:41.574" v="737"/>
          <ac:spMkLst>
            <pc:docMk/>
            <pc:sldMk cId="1773254792" sldId="261"/>
            <ac:spMk id="8" creationId="{8F3CF990-ACB8-443A-BB74-D36EC8A00B02}"/>
          </ac:spMkLst>
        </pc:spChg>
        <pc:spChg chg="add">
          <ac:chgData name="Edyta Kowalska" userId="033571e8b4e6a602" providerId="Windows Live" clId="Web-{09E5C940-FDDC-436F-9C10-1C5469360FE0}" dt="2020-05-21T09:41:41.574" v="737"/>
          <ac:spMkLst>
            <pc:docMk/>
            <pc:sldMk cId="1773254792" sldId="261"/>
            <ac:spMk id="10" creationId="{2601900C-265D-4146-A578-477541E3DF28}"/>
          </ac:spMkLst>
        </pc:spChg>
        <pc:spChg chg="add">
          <ac:chgData name="Edyta Kowalska" userId="033571e8b4e6a602" providerId="Windows Live" clId="Web-{09E5C940-FDDC-436F-9C10-1C5469360FE0}" dt="2020-05-21T09:41:41.574" v="737"/>
          <ac:spMkLst>
            <pc:docMk/>
            <pc:sldMk cId="1773254792" sldId="261"/>
            <ac:spMk id="14" creationId="{65F94F98-3A57-49AA-838E-91AAF600B6EE}"/>
          </ac:spMkLst>
        </pc:spChg>
        <pc:spChg chg="add">
          <ac:chgData name="Edyta Kowalska" userId="033571e8b4e6a602" providerId="Windows Live" clId="Web-{09E5C940-FDDC-436F-9C10-1C5469360FE0}" dt="2020-05-21T09:41:41.574" v="737"/>
          <ac:spMkLst>
            <pc:docMk/>
            <pc:sldMk cId="1773254792" sldId="261"/>
            <ac:spMk id="18" creationId="{41F8C064-2DC5-4758-B49C-76BFF64052AF}"/>
          </ac:spMkLst>
        </pc:spChg>
        <pc:spChg chg="add">
          <ac:chgData name="Edyta Kowalska" userId="033571e8b4e6a602" providerId="Windows Live" clId="Web-{09E5C940-FDDC-436F-9C10-1C5469360FE0}" dt="2020-05-21T09:41:41.574" v="737"/>
          <ac:spMkLst>
            <pc:docMk/>
            <pc:sldMk cId="1773254792" sldId="261"/>
            <ac:spMk id="20" creationId="{FBD68200-BC03-4015-860B-CD5C30CD76B8}"/>
          </ac:spMkLst>
        </pc:spChg>
        <pc:spChg chg="add">
          <ac:chgData name="Edyta Kowalska" userId="033571e8b4e6a602" providerId="Windows Live" clId="Web-{09E5C940-FDDC-436F-9C10-1C5469360FE0}" dt="2020-05-21T09:41:41.574" v="737"/>
          <ac:spMkLst>
            <pc:docMk/>
            <pc:sldMk cId="1773254792" sldId="261"/>
            <ac:spMk id="22" creationId="{A0B5529D-5CAA-4BF2-B5C9-34705E7661F9}"/>
          </ac:spMkLst>
        </pc:spChg>
        <pc:spChg chg="add">
          <ac:chgData name="Edyta Kowalska" userId="033571e8b4e6a602" providerId="Windows Live" clId="Web-{09E5C940-FDDC-436F-9C10-1C5469360FE0}" dt="2020-05-21T09:41:41.574" v="737"/>
          <ac:spMkLst>
            <pc:docMk/>
            <pc:sldMk cId="1773254792" sldId="261"/>
            <ac:spMk id="24" creationId="{332A6F87-AC28-4AA8-B8A6-AEBC67BD0D64}"/>
          </ac:spMkLst>
        </pc:spChg>
        <pc:picChg chg="add">
          <ac:chgData name="Edyta Kowalska" userId="033571e8b4e6a602" providerId="Windows Live" clId="Web-{09E5C940-FDDC-436F-9C10-1C5469360FE0}" dt="2020-05-21T09:41:41.574" v="737"/>
          <ac:picMkLst>
            <pc:docMk/>
            <pc:sldMk cId="1773254792" sldId="261"/>
            <ac:picMk id="12" creationId="{00B98862-BEE1-44FB-A335-A1B9106B445E}"/>
          </ac:picMkLst>
        </pc:picChg>
        <pc:picChg chg="add">
          <ac:chgData name="Edyta Kowalska" userId="033571e8b4e6a602" providerId="Windows Live" clId="Web-{09E5C940-FDDC-436F-9C10-1C5469360FE0}" dt="2020-05-21T09:41:41.574" v="737"/>
          <ac:picMkLst>
            <pc:docMk/>
            <pc:sldMk cId="1773254792" sldId="261"/>
            <ac:picMk id="16" creationId="{7185CF21-0594-48C0-9F3E-254D6BCE9D9B}"/>
          </ac:picMkLst>
        </pc:picChg>
      </pc:sldChg>
      <pc:sldChg chg="addSp delSp modSp new mod setBg">
        <pc:chgData name="Edyta Kowalska" userId="033571e8b4e6a602" providerId="Windows Live" clId="Web-{09E5C940-FDDC-436F-9C10-1C5469360FE0}" dt="2020-05-21T09:51:39.798" v="1129"/>
        <pc:sldMkLst>
          <pc:docMk/>
          <pc:sldMk cId="3053226239" sldId="262"/>
        </pc:sldMkLst>
        <pc:spChg chg="mod">
          <ac:chgData name="Edyta Kowalska" userId="033571e8b4e6a602" providerId="Windows Live" clId="Web-{09E5C940-FDDC-436F-9C10-1C5469360FE0}" dt="2020-05-21T09:47:43.300" v="1125"/>
          <ac:spMkLst>
            <pc:docMk/>
            <pc:sldMk cId="3053226239" sldId="262"/>
            <ac:spMk id="2" creationId="{4A66DC11-657F-47C0-81C1-795238CF31C0}"/>
          </ac:spMkLst>
        </pc:spChg>
        <pc:spChg chg="del mod">
          <ac:chgData name="Edyta Kowalska" userId="033571e8b4e6a602" providerId="Windows Live" clId="Web-{09E5C940-FDDC-436F-9C10-1C5469360FE0}" dt="2020-05-21T09:51:22.266" v="1126"/>
          <ac:spMkLst>
            <pc:docMk/>
            <pc:sldMk cId="3053226239" sldId="262"/>
            <ac:spMk id="3" creationId="{573C17DA-B8D5-47A9-9C17-AE028F185B94}"/>
          </ac:spMkLst>
        </pc:spChg>
        <pc:spChg chg="add">
          <ac:chgData name="Edyta Kowalska" userId="033571e8b4e6a602" providerId="Windows Live" clId="Web-{09E5C940-FDDC-436F-9C10-1C5469360FE0}" dt="2020-05-21T09:47:43.300" v="1125"/>
          <ac:spMkLst>
            <pc:docMk/>
            <pc:sldMk cId="3053226239" sldId="262"/>
            <ac:spMk id="8" creationId="{8F3CF990-ACB8-443A-BB74-D36EC8A00B02}"/>
          </ac:spMkLst>
        </pc:spChg>
        <pc:spChg chg="add">
          <ac:chgData name="Edyta Kowalska" userId="033571e8b4e6a602" providerId="Windows Live" clId="Web-{09E5C940-FDDC-436F-9C10-1C5469360FE0}" dt="2020-05-21T09:47:43.300" v="1125"/>
          <ac:spMkLst>
            <pc:docMk/>
            <pc:sldMk cId="3053226239" sldId="262"/>
            <ac:spMk id="10" creationId="{2601900C-265D-4146-A578-477541E3DF28}"/>
          </ac:spMkLst>
        </pc:spChg>
        <pc:spChg chg="add">
          <ac:chgData name="Edyta Kowalska" userId="033571e8b4e6a602" providerId="Windows Live" clId="Web-{09E5C940-FDDC-436F-9C10-1C5469360FE0}" dt="2020-05-21T09:47:43.300" v="1125"/>
          <ac:spMkLst>
            <pc:docMk/>
            <pc:sldMk cId="3053226239" sldId="262"/>
            <ac:spMk id="14" creationId="{65F94F98-3A57-49AA-838E-91AAF600B6EE}"/>
          </ac:spMkLst>
        </pc:spChg>
        <pc:spChg chg="add">
          <ac:chgData name="Edyta Kowalska" userId="033571e8b4e6a602" providerId="Windows Live" clId="Web-{09E5C940-FDDC-436F-9C10-1C5469360FE0}" dt="2020-05-21T09:47:43.300" v="1125"/>
          <ac:spMkLst>
            <pc:docMk/>
            <pc:sldMk cId="3053226239" sldId="262"/>
            <ac:spMk id="18" creationId="{41F8C064-2DC5-4758-B49C-76BFF64052AF}"/>
          </ac:spMkLst>
        </pc:spChg>
        <pc:spChg chg="add">
          <ac:chgData name="Edyta Kowalska" userId="033571e8b4e6a602" providerId="Windows Live" clId="Web-{09E5C940-FDDC-436F-9C10-1C5469360FE0}" dt="2020-05-21T09:47:43.300" v="1125"/>
          <ac:spMkLst>
            <pc:docMk/>
            <pc:sldMk cId="3053226239" sldId="262"/>
            <ac:spMk id="20" creationId="{FBD68200-BC03-4015-860B-CD5C30CD76B8}"/>
          </ac:spMkLst>
        </pc:spChg>
        <pc:spChg chg="add">
          <ac:chgData name="Edyta Kowalska" userId="033571e8b4e6a602" providerId="Windows Live" clId="Web-{09E5C940-FDDC-436F-9C10-1C5469360FE0}" dt="2020-05-21T09:47:43.300" v="1125"/>
          <ac:spMkLst>
            <pc:docMk/>
            <pc:sldMk cId="3053226239" sldId="262"/>
            <ac:spMk id="22" creationId="{A0B5529D-5CAA-4BF2-B5C9-34705E7661F9}"/>
          </ac:spMkLst>
        </pc:spChg>
        <pc:spChg chg="add">
          <ac:chgData name="Edyta Kowalska" userId="033571e8b4e6a602" providerId="Windows Live" clId="Web-{09E5C940-FDDC-436F-9C10-1C5469360FE0}" dt="2020-05-21T09:47:43.300" v="1125"/>
          <ac:spMkLst>
            <pc:docMk/>
            <pc:sldMk cId="3053226239" sldId="262"/>
            <ac:spMk id="24" creationId="{332A6F87-AC28-4AA8-B8A6-AEBC67BD0D64}"/>
          </ac:spMkLst>
        </pc:spChg>
        <pc:picChg chg="add mod ord">
          <ac:chgData name="Edyta Kowalska" userId="033571e8b4e6a602" providerId="Windows Live" clId="Web-{09E5C940-FDDC-436F-9C10-1C5469360FE0}" dt="2020-05-21T09:51:39.798" v="1129"/>
          <ac:picMkLst>
            <pc:docMk/>
            <pc:sldMk cId="3053226239" sldId="262"/>
            <ac:picMk id="4" creationId="{76D09963-6527-4FC2-975A-EA3B6C419E38}"/>
          </ac:picMkLst>
        </pc:picChg>
        <pc:picChg chg="add">
          <ac:chgData name="Edyta Kowalska" userId="033571e8b4e6a602" providerId="Windows Live" clId="Web-{09E5C940-FDDC-436F-9C10-1C5469360FE0}" dt="2020-05-21T09:47:43.300" v="1125"/>
          <ac:picMkLst>
            <pc:docMk/>
            <pc:sldMk cId="3053226239" sldId="262"/>
            <ac:picMk id="12" creationId="{00B98862-BEE1-44FB-A335-A1B9106B445E}"/>
          </ac:picMkLst>
        </pc:picChg>
        <pc:picChg chg="add">
          <ac:chgData name="Edyta Kowalska" userId="033571e8b4e6a602" providerId="Windows Live" clId="Web-{09E5C940-FDDC-436F-9C10-1C5469360FE0}" dt="2020-05-21T09:47:43.300" v="1125"/>
          <ac:picMkLst>
            <pc:docMk/>
            <pc:sldMk cId="3053226239" sldId="262"/>
            <ac:picMk id="16" creationId="{7185CF21-0594-48C0-9F3E-254D6BCE9D9B}"/>
          </ac:picMkLst>
        </pc:picChg>
      </pc:sldChg>
      <pc:sldChg chg="addSp modSp new mod setBg">
        <pc:chgData name="Edyta Kowalska" userId="033571e8b4e6a602" providerId="Windows Live" clId="Web-{09E5C940-FDDC-436F-9C10-1C5469360FE0}" dt="2020-05-21T09:52:30.145" v="1189" actId="20577"/>
        <pc:sldMkLst>
          <pc:docMk/>
          <pc:sldMk cId="734115186" sldId="263"/>
        </pc:sldMkLst>
        <pc:spChg chg="mod">
          <ac:chgData name="Edyta Kowalska" userId="033571e8b4e6a602" providerId="Windows Live" clId="Web-{09E5C940-FDDC-436F-9C10-1C5469360FE0}" dt="2020-05-21T09:52:12.332" v="1164" actId="20577"/>
          <ac:spMkLst>
            <pc:docMk/>
            <pc:sldMk cId="734115186" sldId="263"/>
            <ac:spMk id="2" creationId="{D359B6C9-88D5-4A38-B6B1-2C13CC4CE7B7}"/>
          </ac:spMkLst>
        </pc:spChg>
        <pc:spChg chg="mod">
          <ac:chgData name="Edyta Kowalska" userId="033571e8b4e6a602" providerId="Windows Live" clId="Web-{09E5C940-FDDC-436F-9C10-1C5469360FE0}" dt="2020-05-21T09:52:30.145" v="1189" actId="20577"/>
          <ac:spMkLst>
            <pc:docMk/>
            <pc:sldMk cId="734115186" sldId="263"/>
            <ac:spMk id="3" creationId="{671029B4-763E-4F47-BE1F-218F5E04C361}"/>
          </ac:spMkLst>
        </pc:spChg>
        <pc:spChg chg="add">
          <ac:chgData name="Edyta Kowalska" userId="033571e8b4e6a602" providerId="Windows Live" clId="Web-{09E5C940-FDDC-436F-9C10-1C5469360FE0}" dt="2020-05-21T09:51:56.128" v="1131"/>
          <ac:spMkLst>
            <pc:docMk/>
            <pc:sldMk cId="734115186" sldId="263"/>
            <ac:spMk id="8" creationId="{8F3CF990-ACB8-443A-BB74-D36EC8A00B02}"/>
          </ac:spMkLst>
        </pc:spChg>
        <pc:spChg chg="add">
          <ac:chgData name="Edyta Kowalska" userId="033571e8b4e6a602" providerId="Windows Live" clId="Web-{09E5C940-FDDC-436F-9C10-1C5469360FE0}" dt="2020-05-21T09:51:56.128" v="1131"/>
          <ac:spMkLst>
            <pc:docMk/>
            <pc:sldMk cId="734115186" sldId="263"/>
            <ac:spMk id="10" creationId="{2601900C-265D-4146-A578-477541E3DF28}"/>
          </ac:spMkLst>
        </pc:spChg>
        <pc:spChg chg="add">
          <ac:chgData name="Edyta Kowalska" userId="033571e8b4e6a602" providerId="Windows Live" clId="Web-{09E5C940-FDDC-436F-9C10-1C5469360FE0}" dt="2020-05-21T09:51:56.128" v="1131"/>
          <ac:spMkLst>
            <pc:docMk/>
            <pc:sldMk cId="734115186" sldId="263"/>
            <ac:spMk id="14" creationId="{65F94F98-3A57-49AA-838E-91AAF600B6EE}"/>
          </ac:spMkLst>
        </pc:spChg>
        <pc:spChg chg="add">
          <ac:chgData name="Edyta Kowalska" userId="033571e8b4e6a602" providerId="Windows Live" clId="Web-{09E5C940-FDDC-436F-9C10-1C5469360FE0}" dt="2020-05-21T09:51:56.128" v="1131"/>
          <ac:spMkLst>
            <pc:docMk/>
            <pc:sldMk cId="734115186" sldId="263"/>
            <ac:spMk id="18" creationId="{41F8C064-2DC5-4758-B49C-76BFF64052AF}"/>
          </ac:spMkLst>
        </pc:spChg>
        <pc:spChg chg="add">
          <ac:chgData name="Edyta Kowalska" userId="033571e8b4e6a602" providerId="Windows Live" clId="Web-{09E5C940-FDDC-436F-9C10-1C5469360FE0}" dt="2020-05-21T09:51:56.128" v="1131"/>
          <ac:spMkLst>
            <pc:docMk/>
            <pc:sldMk cId="734115186" sldId="263"/>
            <ac:spMk id="20" creationId="{FBD68200-BC03-4015-860B-CD5C30CD76B8}"/>
          </ac:spMkLst>
        </pc:spChg>
        <pc:spChg chg="add">
          <ac:chgData name="Edyta Kowalska" userId="033571e8b4e6a602" providerId="Windows Live" clId="Web-{09E5C940-FDDC-436F-9C10-1C5469360FE0}" dt="2020-05-21T09:51:56.128" v="1131"/>
          <ac:spMkLst>
            <pc:docMk/>
            <pc:sldMk cId="734115186" sldId="263"/>
            <ac:spMk id="22" creationId="{A0B5529D-5CAA-4BF2-B5C9-34705E7661F9}"/>
          </ac:spMkLst>
        </pc:spChg>
        <pc:spChg chg="add">
          <ac:chgData name="Edyta Kowalska" userId="033571e8b4e6a602" providerId="Windows Live" clId="Web-{09E5C940-FDDC-436F-9C10-1C5469360FE0}" dt="2020-05-21T09:51:56.128" v="1131"/>
          <ac:spMkLst>
            <pc:docMk/>
            <pc:sldMk cId="734115186" sldId="263"/>
            <ac:spMk id="24" creationId="{332A6F87-AC28-4AA8-B8A6-AEBC67BD0D64}"/>
          </ac:spMkLst>
        </pc:spChg>
        <pc:picChg chg="add">
          <ac:chgData name="Edyta Kowalska" userId="033571e8b4e6a602" providerId="Windows Live" clId="Web-{09E5C940-FDDC-436F-9C10-1C5469360FE0}" dt="2020-05-21T09:51:56.128" v="1131"/>
          <ac:picMkLst>
            <pc:docMk/>
            <pc:sldMk cId="734115186" sldId="263"/>
            <ac:picMk id="12" creationId="{00B98862-BEE1-44FB-A335-A1B9106B445E}"/>
          </ac:picMkLst>
        </pc:picChg>
        <pc:picChg chg="add">
          <ac:chgData name="Edyta Kowalska" userId="033571e8b4e6a602" providerId="Windows Live" clId="Web-{09E5C940-FDDC-436F-9C10-1C5469360FE0}" dt="2020-05-21T09:51:56.128" v="1131"/>
          <ac:picMkLst>
            <pc:docMk/>
            <pc:sldMk cId="734115186" sldId="263"/>
            <ac:picMk id="16" creationId="{7185CF21-0594-48C0-9F3E-254D6BCE9D9B}"/>
          </ac:picMkLst>
        </pc:picChg>
      </pc:sldChg>
      <pc:sldMasterChg chg="del delSldLayout">
        <pc:chgData name="Edyta Kowalska" userId="033571e8b4e6a602" providerId="Windows Live" clId="Web-{09E5C940-FDDC-436F-9C10-1C5469360FE0}" dt="2020-05-21T09:26:23.874" v="0"/>
        <pc:sldMasterMkLst>
          <pc:docMk/>
          <pc:sldMasterMk cId="2460954070" sldId="2147483660"/>
        </pc:sldMasterMkLst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Edyta Kowalska" userId="033571e8b4e6a602" providerId="Windows Live" clId="Web-{09E5C940-FDDC-436F-9C10-1C5469360FE0}" dt="2020-05-21T09:26:23.874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Edyta Kowalska" userId="033571e8b4e6a602" providerId="Windows Live" clId="Web-{09E5C940-FDDC-436F-9C10-1C5469360FE0}" dt="2020-05-21T09:26:29.733" v="1"/>
        <pc:sldMasterMkLst>
          <pc:docMk/>
          <pc:sldMasterMk cId="2750101616" sldId="2147483672"/>
        </pc:sldMasterMkLst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1427719155" sldId="2147483673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2586343231" sldId="2147483674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2355410807" sldId="2147483675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689282383" sldId="2147483676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250116817" sldId="2147483677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3467312407" sldId="2147483678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4066741404" sldId="2147483679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2729418030" sldId="2147483680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2952826365" sldId="2147483681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934359410" sldId="2147483682"/>
          </pc:sldLayoutMkLst>
        </pc:sldLayoutChg>
        <pc:sldLayoutChg chg="add del mod replId">
          <pc:chgData name="Edyta Kowalska" userId="033571e8b4e6a602" providerId="Windows Live" clId="Web-{09E5C940-FDDC-436F-9C10-1C5469360FE0}" dt="2020-05-21T09:26:29.733" v="1"/>
          <pc:sldLayoutMkLst>
            <pc:docMk/>
            <pc:sldMasterMk cId="2750101616" sldId="2147483672"/>
            <pc:sldLayoutMk cId="2327327178" sldId="2147483683"/>
          </pc:sldLayoutMkLst>
        </pc:sldLayoutChg>
      </pc:sldMasterChg>
      <pc:sldMasterChg chg="add del replId addSldLayout delSldLayout">
        <pc:chgData name="Edyta Kowalska" userId="033571e8b4e6a602" providerId="Windows Live" clId="Web-{09E5C940-FDDC-436F-9C10-1C5469360FE0}" dt="2020-05-21T09:29:44.765" v="89"/>
        <pc:sldMasterMkLst>
          <pc:docMk/>
          <pc:sldMasterMk cId="1999446754" sldId="2147483684"/>
        </pc:sldMasterMkLst>
        <pc:sldLayoutChg chg="add del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2139172355" sldId="2147483685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111750914" sldId="2147483686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619541533" sldId="2147483687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1661475513" sldId="2147483688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1435962341" sldId="2147483689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1585441747" sldId="2147483690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462686733" sldId="2147483691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1945853390" sldId="2147483692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2757263499" sldId="2147483693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243054682" sldId="2147483694"/>
          </pc:sldLayoutMkLst>
        </pc:sldLayoutChg>
        <pc:sldLayoutChg chg="add del replId">
          <pc:chgData name="Edyta Kowalska" userId="033571e8b4e6a602" providerId="Windows Live" clId="Web-{09E5C940-FDDC-436F-9C10-1C5469360FE0}" dt="2020-05-21T09:29:44.765" v="89"/>
          <pc:sldLayoutMkLst>
            <pc:docMk/>
            <pc:sldMasterMk cId="1999446754" sldId="2147483684"/>
            <pc:sldLayoutMk cId="1543602833" sldId="2147483695"/>
          </pc:sldLayoutMkLst>
        </pc:sldLayoutChg>
      </pc:sldMasterChg>
      <pc:sldMasterChg chg="add del addSldLayout delSldLayout modSldLayout">
        <pc:chgData name="Edyta Kowalska" userId="033571e8b4e6a602" providerId="Windows Live" clId="Web-{09E5C940-FDDC-436F-9C10-1C5469360FE0}" dt="2020-05-21T09:29:54.093" v="90"/>
        <pc:sldMasterMkLst>
          <pc:docMk/>
          <pc:sldMasterMk cId="3083025853" sldId="2147483696"/>
        </pc:sldMasterMkLst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2648226646" sldId="2147483697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1942183618" sldId="2147483698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3396366852" sldId="2147483699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3070581834" sldId="2147483700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4212036786" sldId="2147483701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3785997265" sldId="2147483702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447613232" sldId="2147483703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614586479" sldId="2147483704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2427413340" sldId="2147483705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599045072" sldId="2147483706"/>
          </pc:sldLayoutMkLst>
        </pc:sldLayoutChg>
        <pc:sldLayoutChg chg="add del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3083025853" sldId="2147483696"/>
            <pc:sldLayoutMk cId="3677137725" sldId="2147483707"/>
          </pc:sldLayoutMkLst>
        </pc:sldLayoutChg>
      </pc:sldMasterChg>
      <pc:sldMasterChg chg="add addSldLayout modSldLayout">
        <pc:chgData name="Edyta Kowalska" userId="033571e8b4e6a602" providerId="Windows Live" clId="Web-{09E5C940-FDDC-436F-9C10-1C5469360FE0}" dt="2020-05-21T09:29:54.093" v="90"/>
        <pc:sldMasterMkLst>
          <pc:docMk/>
          <pc:sldMasterMk cId="584968506" sldId="2147483708"/>
        </pc:sldMasterMkLst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3733483245" sldId="2147483709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1539955282" sldId="2147483710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146005509" sldId="2147483711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939319722" sldId="2147483712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2934933768" sldId="2147483713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1826036990" sldId="2147483714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3604922113" sldId="2147483715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794016719" sldId="2147483716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3701168797" sldId="2147483717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3573069640" sldId="2147483718"/>
          </pc:sldLayoutMkLst>
        </pc:sldLayoutChg>
        <pc:sldLayoutChg chg="add mod replId">
          <pc:chgData name="Edyta Kowalska" userId="033571e8b4e6a602" providerId="Windows Live" clId="Web-{09E5C940-FDDC-436F-9C10-1C5469360FE0}" dt="2020-05-21T09:29:54.093" v="90"/>
          <pc:sldLayoutMkLst>
            <pc:docMk/>
            <pc:sldMasterMk cId="584968506" sldId="2147483708"/>
            <pc:sldLayoutMk cId="3302814678" sldId="2147483719"/>
          </pc:sldLayoutMkLst>
        </pc:sldLayoutChg>
      </pc:sldMasterChg>
    </pc:docChg>
  </pc:docChgLst>
  <pc:docChgLst>
    <pc:chgData name="Edyta Kowalska" userId="033571e8b4e6a602" providerId="Windows Live" clId="Web-{9EF7E7D1-96B0-4F5F-9F15-B1F71F91412C}"/>
    <pc:docChg chg="modSld">
      <pc:chgData name="Edyta Kowalska" userId="033571e8b4e6a602" providerId="Windows Live" clId="Web-{9EF7E7D1-96B0-4F5F-9F15-B1F71F91412C}" dt="2020-05-21T09:57:31.358" v="11" actId="1076"/>
      <pc:docMkLst>
        <pc:docMk/>
      </pc:docMkLst>
      <pc:sldChg chg="modSp">
        <pc:chgData name="Edyta Kowalska" userId="033571e8b4e6a602" providerId="Windows Live" clId="Web-{9EF7E7D1-96B0-4F5F-9F15-B1F71F91412C}" dt="2020-05-21T09:57:31.358" v="11" actId="1076"/>
        <pc:sldMkLst>
          <pc:docMk/>
          <pc:sldMk cId="109857222" sldId="256"/>
        </pc:sldMkLst>
        <pc:spChg chg="mod">
          <ac:chgData name="Edyta Kowalska" userId="033571e8b4e6a602" providerId="Windows Live" clId="Web-{9EF7E7D1-96B0-4F5F-9F15-B1F71F91412C}" dt="2020-05-21T09:57:31.358" v="11" actId="1076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Edyta Kowalska" userId="033571e8b4e6a602" providerId="Windows Live" clId="Web-{9EF7E7D1-96B0-4F5F-9F15-B1F71F91412C}" dt="2020-05-21T09:57:13.280" v="5" actId="20577"/>
        <pc:sldMkLst>
          <pc:docMk/>
          <pc:sldMk cId="2414150618" sldId="257"/>
        </pc:sldMkLst>
        <pc:spChg chg="mod">
          <ac:chgData name="Edyta Kowalska" userId="033571e8b4e6a602" providerId="Windows Live" clId="Web-{9EF7E7D1-96B0-4F5F-9F15-B1F71F91412C}" dt="2020-05-21T09:57:13.280" v="5" actId="20577"/>
          <ac:spMkLst>
            <pc:docMk/>
            <pc:sldMk cId="2414150618" sldId="257"/>
            <ac:spMk id="3" creationId="{3B9CA20B-E423-4B7F-B39B-E134DB783375}"/>
          </ac:spMkLst>
        </pc:spChg>
      </pc:sldChg>
    </pc:docChg>
  </pc:docChgLst>
  <pc:docChgLst>
    <pc:chgData name="Edyta Kowalska" userId="033571e8b4e6a602" providerId="Windows Live" clId="Web-{2A31FB83-FDD1-4D6A-A3D4-3041AC871150}"/>
    <pc:docChg chg="modSld">
      <pc:chgData name="Edyta Kowalska" userId="033571e8b4e6a602" providerId="Windows Live" clId="Web-{2A31FB83-FDD1-4D6A-A3D4-3041AC871150}" dt="2020-05-21T10:03:09.582" v="30" actId="20577"/>
      <pc:docMkLst>
        <pc:docMk/>
      </pc:docMkLst>
      <pc:sldChg chg="modSp">
        <pc:chgData name="Edyta Kowalska" userId="033571e8b4e6a602" providerId="Windows Live" clId="Web-{2A31FB83-FDD1-4D6A-A3D4-3041AC871150}" dt="2020-05-21T10:03:09.582" v="29" actId="20577"/>
        <pc:sldMkLst>
          <pc:docMk/>
          <pc:sldMk cId="3053226239" sldId="262"/>
        </pc:sldMkLst>
        <pc:spChg chg="mod">
          <ac:chgData name="Edyta Kowalska" userId="033571e8b4e6a602" providerId="Windows Live" clId="Web-{2A31FB83-FDD1-4D6A-A3D4-3041AC871150}" dt="2020-05-21T10:03:09.582" v="29" actId="20577"/>
          <ac:spMkLst>
            <pc:docMk/>
            <pc:sldMk cId="3053226239" sldId="262"/>
            <ac:spMk id="2" creationId="{4A66DC11-657F-47C0-81C1-795238CF31C0}"/>
          </ac:spMkLst>
        </pc:spChg>
        <pc:picChg chg="mod">
          <ac:chgData name="Edyta Kowalska" userId="033571e8b4e6a602" providerId="Windows Live" clId="Web-{2A31FB83-FDD1-4D6A-A3D4-3041AC871150}" dt="2020-05-21T10:02:52.425" v="0" actId="1076"/>
          <ac:picMkLst>
            <pc:docMk/>
            <pc:sldMk cId="3053226239" sldId="262"/>
            <ac:picMk id="4" creationId="{76D09963-6527-4FC2-975A-EA3B6C419E38}"/>
          </ac:picMkLst>
        </pc:picChg>
      </pc:sldChg>
    </pc:docChg>
  </pc:docChgLst>
  <pc:docChgLst>
    <pc:chgData name="Edyta Kowalska" userId="033571e8b4e6a602" providerId="Windows Live" clId="Web-{E6CE525D-BE48-4921-8AAC-EF37D3F6A9D9}"/>
    <pc:docChg chg="addSld modSld">
      <pc:chgData name="Edyta Kowalska" userId="033571e8b4e6a602" providerId="Windows Live" clId="Web-{E6CE525D-BE48-4921-8AAC-EF37D3F6A9D9}" dt="2020-05-21T10:01:46.353" v="48" actId="20577"/>
      <pc:docMkLst>
        <pc:docMk/>
      </pc:docMkLst>
      <pc:sldChg chg="modSp">
        <pc:chgData name="Edyta Kowalska" userId="033571e8b4e6a602" providerId="Windows Live" clId="Web-{E6CE525D-BE48-4921-8AAC-EF37D3F6A9D9}" dt="2020-05-21T10:01:46.353" v="47" actId="20577"/>
        <pc:sldMkLst>
          <pc:docMk/>
          <pc:sldMk cId="2414150618" sldId="257"/>
        </pc:sldMkLst>
        <pc:spChg chg="mod">
          <ac:chgData name="Edyta Kowalska" userId="033571e8b4e6a602" providerId="Windows Live" clId="Web-{E6CE525D-BE48-4921-8AAC-EF37D3F6A9D9}" dt="2020-05-21T10:01:46.353" v="47" actId="20577"/>
          <ac:spMkLst>
            <pc:docMk/>
            <pc:sldMk cId="2414150618" sldId="257"/>
            <ac:spMk id="3" creationId="{3B9CA20B-E423-4B7F-B39B-E134DB783375}"/>
          </ac:spMkLst>
        </pc:spChg>
      </pc:sldChg>
      <pc:sldChg chg="addSp modSp new mod setBg">
        <pc:chgData name="Edyta Kowalska" userId="033571e8b4e6a602" providerId="Windows Live" clId="Web-{E6CE525D-BE48-4921-8AAC-EF37D3F6A9D9}" dt="2020-05-21T10:01:29.759" v="44" actId="20577"/>
        <pc:sldMkLst>
          <pc:docMk/>
          <pc:sldMk cId="2511951732" sldId="264"/>
        </pc:sldMkLst>
        <pc:spChg chg="mod">
          <ac:chgData name="Edyta Kowalska" userId="033571e8b4e6a602" providerId="Windows Live" clId="Web-{E6CE525D-BE48-4921-8AAC-EF37D3F6A9D9}" dt="2020-05-21T10:00:51.134" v="30" actId="20577"/>
          <ac:spMkLst>
            <pc:docMk/>
            <pc:sldMk cId="2511951732" sldId="264"/>
            <ac:spMk id="2" creationId="{08908C3E-8C1C-4288-BFDC-2C50F1A163F7}"/>
          </ac:spMkLst>
        </pc:spChg>
        <pc:spChg chg="mod">
          <ac:chgData name="Edyta Kowalska" userId="033571e8b4e6a602" providerId="Windows Live" clId="Web-{E6CE525D-BE48-4921-8AAC-EF37D3F6A9D9}" dt="2020-05-21T10:01:29.759" v="44" actId="20577"/>
          <ac:spMkLst>
            <pc:docMk/>
            <pc:sldMk cId="2511951732" sldId="264"/>
            <ac:spMk id="3" creationId="{F6988112-9A2E-495D-A363-E2B9A40CFF21}"/>
          </ac:spMkLst>
        </pc:spChg>
        <pc:spChg chg="add">
          <ac:chgData name="Edyta Kowalska" userId="033571e8b4e6a602" providerId="Windows Live" clId="Web-{E6CE525D-BE48-4921-8AAC-EF37D3F6A9D9}" dt="2020-05-21T09:59:53.555" v="1"/>
          <ac:spMkLst>
            <pc:docMk/>
            <pc:sldMk cId="2511951732" sldId="264"/>
            <ac:spMk id="8" creationId="{8F3CF990-ACB8-443A-BB74-D36EC8A00B02}"/>
          </ac:spMkLst>
        </pc:spChg>
        <pc:spChg chg="add">
          <ac:chgData name="Edyta Kowalska" userId="033571e8b4e6a602" providerId="Windows Live" clId="Web-{E6CE525D-BE48-4921-8AAC-EF37D3F6A9D9}" dt="2020-05-21T09:59:53.555" v="1"/>
          <ac:spMkLst>
            <pc:docMk/>
            <pc:sldMk cId="2511951732" sldId="264"/>
            <ac:spMk id="10" creationId="{2601900C-265D-4146-A578-477541E3DF28}"/>
          </ac:spMkLst>
        </pc:spChg>
        <pc:spChg chg="add">
          <ac:chgData name="Edyta Kowalska" userId="033571e8b4e6a602" providerId="Windows Live" clId="Web-{E6CE525D-BE48-4921-8AAC-EF37D3F6A9D9}" dt="2020-05-21T09:59:53.555" v="1"/>
          <ac:spMkLst>
            <pc:docMk/>
            <pc:sldMk cId="2511951732" sldId="264"/>
            <ac:spMk id="14" creationId="{65F94F98-3A57-49AA-838E-91AAF600B6EE}"/>
          </ac:spMkLst>
        </pc:spChg>
        <pc:spChg chg="add">
          <ac:chgData name="Edyta Kowalska" userId="033571e8b4e6a602" providerId="Windows Live" clId="Web-{E6CE525D-BE48-4921-8AAC-EF37D3F6A9D9}" dt="2020-05-21T09:59:53.555" v="1"/>
          <ac:spMkLst>
            <pc:docMk/>
            <pc:sldMk cId="2511951732" sldId="264"/>
            <ac:spMk id="18" creationId="{41F8C064-2DC5-4758-B49C-76BFF64052AF}"/>
          </ac:spMkLst>
        </pc:spChg>
        <pc:spChg chg="add">
          <ac:chgData name="Edyta Kowalska" userId="033571e8b4e6a602" providerId="Windows Live" clId="Web-{E6CE525D-BE48-4921-8AAC-EF37D3F6A9D9}" dt="2020-05-21T09:59:53.555" v="1"/>
          <ac:spMkLst>
            <pc:docMk/>
            <pc:sldMk cId="2511951732" sldId="264"/>
            <ac:spMk id="20" creationId="{FBD68200-BC03-4015-860B-CD5C30CD76B8}"/>
          </ac:spMkLst>
        </pc:spChg>
        <pc:spChg chg="add">
          <ac:chgData name="Edyta Kowalska" userId="033571e8b4e6a602" providerId="Windows Live" clId="Web-{E6CE525D-BE48-4921-8AAC-EF37D3F6A9D9}" dt="2020-05-21T09:59:53.555" v="1"/>
          <ac:spMkLst>
            <pc:docMk/>
            <pc:sldMk cId="2511951732" sldId="264"/>
            <ac:spMk id="22" creationId="{A0B5529D-5CAA-4BF2-B5C9-34705E7661F9}"/>
          </ac:spMkLst>
        </pc:spChg>
        <pc:spChg chg="add">
          <ac:chgData name="Edyta Kowalska" userId="033571e8b4e6a602" providerId="Windows Live" clId="Web-{E6CE525D-BE48-4921-8AAC-EF37D3F6A9D9}" dt="2020-05-21T09:59:53.555" v="1"/>
          <ac:spMkLst>
            <pc:docMk/>
            <pc:sldMk cId="2511951732" sldId="264"/>
            <ac:spMk id="24" creationId="{332A6F87-AC28-4AA8-B8A6-AEBC67BD0D64}"/>
          </ac:spMkLst>
        </pc:spChg>
        <pc:picChg chg="add">
          <ac:chgData name="Edyta Kowalska" userId="033571e8b4e6a602" providerId="Windows Live" clId="Web-{E6CE525D-BE48-4921-8AAC-EF37D3F6A9D9}" dt="2020-05-21T09:59:53.555" v="1"/>
          <ac:picMkLst>
            <pc:docMk/>
            <pc:sldMk cId="2511951732" sldId="264"/>
            <ac:picMk id="12" creationId="{00B98862-BEE1-44FB-A335-A1B9106B445E}"/>
          </ac:picMkLst>
        </pc:picChg>
        <pc:picChg chg="add">
          <ac:chgData name="Edyta Kowalska" userId="033571e8b4e6a602" providerId="Windows Live" clId="Web-{E6CE525D-BE48-4921-8AAC-EF37D3F6A9D9}" dt="2020-05-21T09:59:53.555" v="1"/>
          <ac:picMkLst>
            <pc:docMk/>
            <pc:sldMk cId="2511951732" sldId="264"/>
            <ac:picMk id="16" creationId="{7185CF21-0594-48C0-9F3E-254D6BCE9D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8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6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5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1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3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6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968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waera.p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rockwool.pl/baza-wiedzy/czyste-powietrze/smog-co-to-jest-skad-powstaje-i-jakie-sa-jego-skutk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radnikzdrowie.pl/zdrowie/uklad-oddechowy/smog-jak-powstaje-wplyw-smogu-na-zdrowie-aa-Vxt5-RcoX-7aAv.html" TargetMode="External"/><Relationship Id="rId5" Type="http://schemas.openxmlformats.org/officeDocument/2006/relationships/hyperlink" Target="http://Www.wikipedia.p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google.com/ur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589C32-5AD2-4BF9-AC14-65B5136CDA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091" b="909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412" y="1467420"/>
            <a:ext cx="10881357" cy="272094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92D050"/>
                </a:solidFill>
              </a:rPr>
              <a:t>Smog – </a:t>
            </a:r>
            <a:r>
              <a:rPr lang="en-US" err="1">
                <a:solidFill>
                  <a:srgbClr val="92D050"/>
                </a:solidFill>
              </a:rPr>
              <a:t>niszczyciel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 err="1">
                <a:solidFill>
                  <a:srgbClr val="92D050"/>
                </a:solidFill>
              </a:rPr>
              <a:t>powietrza</a:t>
            </a:r>
            <a:r>
              <a:rPr lang="en-US">
                <a:solidFill>
                  <a:srgbClr val="92D050"/>
                </a:solidFill>
              </a:rPr>
              <a:t>.</a:t>
            </a:r>
            <a:endParaRPr lang="en-US">
              <a:solidFill>
                <a:srgbClr val="92D050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363090" y="2286789"/>
            <a:ext cx="3865209" cy="1681707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9A348-9019-4725-B9A4-A0DE5475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 err="1">
                <a:cs typeface="Arial"/>
              </a:rPr>
              <a:t>Autorzy</a:t>
            </a:r>
            <a:r>
              <a:rPr lang="en-US" sz="4800" dirty="0">
                <a:cs typeface="Arial"/>
              </a:rPr>
              <a:t> </a:t>
            </a:r>
            <a:r>
              <a:rPr lang="en-US" sz="4800" dirty="0" err="1">
                <a:cs typeface="Arial"/>
              </a:rPr>
              <a:t>stron</a:t>
            </a:r>
            <a:r>
              <a:rPr lang="en-US" sz="4800" dirty="0">
                <a:cs typeface="Arial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44D15-29ED-494F-9795-428ECF1C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US" sz="1800" dirty="0">
                <a:cs typeface="Arial"/>
                <a:hlinkClick r:id="rId5"/>
              </a:rPr>
              <a:t>Www.wikipedia.pl</a:t>
            </a:r>
            <a:endParaRPr lang="en-US" sz="1800" dirty="0">
              <a:cs typeface="Arial"/>
            </a:endParaRPr>
          </a:p>
          <a:p>
            <a:pPr marL="344170" indent="-344170"/>
            <a:r>
              <a:rPr lang="en-US" sz="1800" u="sng" dirty="0">
                <a:ea typeface="+mn-lt"/>
                <a:cs typeface="+mn-lt"/>
                <a:hlinkClick r:id="rId6"/>
              </a:rPr>
              <a:t>www.poradnikzdrowie.pl</a:t>
            </a:r>
            <a:endParaRPr lang="en-US" dirty="0">
              <a:ea typeface="+mn-lt"/>
              <a:cs typeface="+mn-lt"/>
            </a:endParaRPr>
          </a:p>
          <a:p>
            <a:pPr marL="344170" indent="-344170"/>
            <a:r>
              <a:rPr lang="en-US" sz="1800" u="sng" dirty="0">
                <a:ea typeface="+mn-lt"/>
                <a:cs typeface="+mn-lt"/>
                <a:hlinkClick r:id="rId7"/>
              </a:rPr>
              <a:t>www.rockwool.pl </a:t>
            </a:r>
            <a:endParaRPr lang="en-US"/>
          </a:p>
          <a:p>
            <a:pPr marL="344170" indent="-344170"/>
            <a:r>
              <a:rPr lang="en-US" sz="1800" u="sng" dirty="0">
                <a:cs typeface="Arial" panose="020B0604020202020204"/>
                <a:hlinkClick r:id="rId8"/>
              </a:rPr>
              <a:t>Www.nowaera.pl</a:t>
            </a:r>
            <a:endParaRPr lang="en-US" sz="1800" u="sng" dirty="0">
              <a:cs typeface="Arial" panose="020B0604020202020204"/>
            </a:endParaRPr>
          </a:p>
          <a:p>
            <a:pPr marL="344170" indent="-344170"/>
            <a:r>
              <a:rPr lang="en-US" sz="1800" dirty="0">
                <a:ea typeface="+mn-lt"/>
                <a:cs typeface="+mn-lt"/>
                <a:hlinkClick r:id="rId9"/>
              </a:rPr>
              <a:t>https://www.google.com/url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endParaRPr lang="en-US" sz="1800" dirty="0">
              <a:cs typeface="Arial"/>
            </a:endParaRPr>
          </a:p>
          <a:p>
            <a:pPr marL="344170" indent="-344170"/>
            <a:endParaRPr lang="en-US" sz="1800" dirty="0">
              <a:cs typeface="Arial"/>
            </a:endParaRPr>
          </a:p>
          <a:p>
            <a:pPr marL="344170" indent="-344170"/>
            <a:endParaRPr lang="en-US" sz="1800" u="sng" dirty="0">
              <a:cs typeface="Arial"/>
            </a:endParaRPr>
          </a:p>
          <a:p>
            <a:pPr marL="344170" indent="-344170"/>
            <a:endParaRPr lang="en-US" sz="1800" u="sng" dirty="0">
              <a:cs typeface="Arial"/>
            </a:endParaRPr>
          </a:p>
          <a:p>
            <a:pPr marL="344170" indent="-344170"/>
            <a:endParaRPr lang="en-US" sz="1800" dirty="0">
              <a:cs typeface="Arial"/>
            </a:endParaRPr>
          </a:p>
          <a:p>
            <a:pPr marL="344170" indent="-344170"/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53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4B1F0-B2D7-4014-BD99-A6BC3611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Czym jest smog?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CA20B-E423-4B7F-B39B-E134DB78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 marL="344170" indent="-344170" algn="just"/>
            <a:r>
              <a:rPr lang="en-US" sz="2800">
                <a:latin typeface="Times New Roman"/>
                <a:cs typeface="Arial"/>
              </a:rPr>
              <a:t>Smog to </a:t>
            </a:r>
            <a:r>
              <a:rPr lang="en-US" sz="2800" err="1">
                <a:latin typeface="Times New Roman"/>
                <a:cs typeface="Arial"/>
              </a:rPr>
              <a:t>gęsta</a:t>
            </a:r>
            <a:r>
              <a:rPr lang="en-US" sz="2800">
                <a:latin typeface="Times New Roman"/>
                <a:cs typeface="Arial"/>
              </a:rPr>
              <a:t> </a:t>
            </a:r>
            <a:r>
              <a:rPr lang="en-US" sz="2800" err="1">
                <a:latin typeface="Times New Roman"/>
                <a:cs typeface="Arial"/>
              </a:rPr>
              <a:t>mgła</a:t>
            </a:r>
            <a:r>
              <a:rPr lang="en-US" sz="2800">
                <a:latin typeface="Times New Roman"/>
                <a:cs typeface="Arial"/>
              </a:rPr>
              <a:t>, a </a:t>
            </a:r>
            <a:r>
              <a:rPr lang="en-US" sz="2800" err="1">
                <a:latin typeface="Times New Roman"/>
                <a:cs typeface="Arial"/>
              </a:rPr>
              <a:t>dokładnie</a:t>
            </a:r>
            <a:r>
              <a:rPr lang="en-US" sz="2800">
                <a:latin typeface="Times New Roman"/>
                <a:cs typeface="Arial"/>
              </a:rPr>
              <a:t> to </a:t>
            </a:r>
            <a:r>
              <a:rPr lang="en-US" sz="2800" err="1">
                <a:latin typeface="Times New Roman"/>
                <a:ea typeface="+mn-lt"/>
                <a:cs typeface="+mn-lt"/>
              </a:rPr>
              <a:t>zjawisko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atmosferyczne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powstałe</a:t>
            </a:r>
            <a:r>
              <a:rPr lang="en-US" sz="2800">
                <a:latin typeface="Times New Roman"/>
                <a:ea typeface="+mn-lt"/>
                <a:cs typeface="+mn-lt"/>
              </a:rPr>
              <a:t> w </a:t>
            </a:r>
            <a:r>
              <a:rPr lang="en-US" sz="2800" err="1">
                <a:latin typeface="Times New Roman"/>
                <a:ea typeface="+mn-lt"/>
                <a:cs typeface="+mn-lt"/>
              </a:rPr>
              <a:t>wyniku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wymieszania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się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powietrza</a:t>
            </a:r>
            <a:r>
              <a:rPr lang="en-US" sz="2800">
                <a:latin typeface="Times New Roman"/>
                <a:ea typeface="+mn-lt"/>
                <a:cs typeface="+mn-lt"/>
              </a:rPr>
              <a:t> z </a:t>
            </a:r>
            <a:r>
              <a:rPr lang="en-US" sz="2800" err="1">
                <a:latin typeface="Times New Roman"/>
                <a:ea typeface="+mn-lt"/>
                <a:cs typeface="+mn-lt"/>
              </a:rPr>
              <a:t>dymem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i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spalinami</a:t>
            </a:r>
            <a:r>
              <a:rPr lang="en-US" sz="2800">
                <a:latin typeface="Times New Roman"/>
                <a:ea typeface="+mn-lt"/>
                <a:cs typeface="+mn-lt"/>
              </a:rPr>
              <a:t>. Smog jest </a:t>
            </a:r>
            <a:r>
              <a:rPr lang="en-US" sz="2800" err="1">
                <a:latin typeface="Times New Roman"/>
                <a:ea typeface="+mn-lt"/>
                <a:cs typeface="+mn-lt"/>
              </a:rPr>
              <a:t>toksyczny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i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nienaturalny</a:t>
            </a:r>
            <a:r>
              <a:rPr lang="en-US" sz="2800">
                <a:latin typeface="Times New Roman"/>
                <a:ea typeface="+mn-lt"/>
                <a:cs typeface="+mn-lt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F5600-791E-47C5-88F9-E42533E3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697539" cy="1077229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cs typeface="Arial"/>
              </a:rPr>
              <a:t>Jak dokładnie powstaje smog?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ADBC2-4728-4D9F-9D6E-C8F20EB34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 algn="just"/>
            <a:r>
              <a:rPr lang="en-US" sz="2800">
                <a:latin typeface="Times New Roman"/>
                <a:ea typeface="+mn-lt"/>
                <a:cs typeface="+mn-lt"/>
              </a:rPr>
              <a:t>Zanieczyszczenie powietrza, jakim jest smog, powstaje wskutek przedostawania się do atmosfery szkodliwych związków chemicznych, takich jak tlenki siarki i tlenek azotu oraz substancje stałe, czyli pyły zawieszone, a także kancerogenne wielopierścieniowe węglowodory aromatyczne.</a:t>
            </a:r>
            <a:endParaRPr lang="en-US" sz="2800">
              <a:latin typeface="Times New Roman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690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8C17D-405D-4380-83C2-8032F7FB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endParaRPr lang="en-US" sz="4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D18664-F4A2-4837-AC64-58DDEBEF0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74016" y="858796"/>
            <a:ext cx="8020211" cy="4946733"/>
          </a:xfrm>
        </p:spPr>
      </p:pic>
    </p:spTree>
    <p:extLst>
      <p:ext uri="{BB962C8B-B14F-4D97-AF65-F5344CB8AC3E}">
        <p14:creationId xmlns:p14="http://schemas.microsoft.com/office/powerpoint/2010/main" val="17550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75F20-1ACD-42A7-AD3C-B40F0C72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561" y="635528"/>
            <a:ext cx="9445162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>
                <a:cs typeface="Arial"/>
              </a:rPr>
              <a:t>Jakie skutki przynosi ze sobą smog?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5DD2-0A0F-423E-AD5D-9AFACBA50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 fontScale="92500" lnSpcReduction="20000"/>
          </a:bodyPr>
          <a:lstStyle/>
          <a:p>
            <a:pPr marL="344170" indent="-344170" algn="just"/>
            <a:r>
              <a:rPr lang="en-US" sz="1800">
                <a:cs typeface="Arial"/>
              </a:rPr>
              <a:t>- </a:t>
            </a:r>
            <a:r>
              <a:rPr lang="en-US" sz="2800">
                <a:latin typeface="Times New Roman"/>
                <a:cs typeface="Arial"/>
              </a:rPr>
              <a:t>Zawarte w smogu pyły są przyczyną różnych chorób, na przykład pylicy, alergii i astmy,</a:t>
            </a:r>
            <a:endParaRPr lang="en-US"/>
          </a:p>
          <a:p>
            <a:pPr marL="344170" indent="-344170" algn="just"/>
            <a:r>
              <a:rPr lang="en-US" sz="2800">
                <a:latin typeface="Times New Roman"/>
                <a:cs typeface="Arial"/>
              </a:rPr>
              <a:t>- Obecne w smogu toksyczne związki niszczą tkanki zwierząt i roślin oraz powodują powstanie nowotworów,</a:t>
            </a:r>
          </a:p>
          <a:p>
            <a:pPr marL="344170" indent="-344170" algn="just"/>
            <a:r>
              <a:rPr lang="en-US" sz="2800">
                <a:latin typeface="Times New Roman"/>
                <a:cs typeface="Arial"/>
              </a:rPr>
              <a:t>- </a:t>
            </a:r>
            <a:r>
              <a:rPr lang="en-US" sz="2800">
                <a:latin typeface="Times New Roman"/>
                <a:ea typeface="+mn-lt"/>
                <a:cs typeface="+mn-lt"/>
              </a:rPr>
              <a:t>Skrócenie długości i jakości życia,</a:t>
            </a:r>
          </a:p>
          <a:p>
            <a:pPr marL="344170" indent="-344170" algn="just"/>
            <a:r>
              <a:rPr lang="en-US" sz="2800">
                <a:latin typeface="Times New Roman"/>
                <a:cs typeface="Arial"/>
              </a:rPr>
              <a:t>- </a:t>
            </a:r>
            <a:r>
              <a:rPr lang="en-US" sz="2800">
                <a:latin typeface="Times New Roman"/>
                <a:ea typeface="+mn-lt"/>
                <a:cs typeface="+mn-lt"/>
              </a:rPr>
              <a:t>Zwiększone ryzyko patologii ciąży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11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08C3E-8C1C-4288-BFDC-2C50F1A1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cs typeface="Arial"/>
              </a:rPr>
              <a:t>Co </a:t>
            </a:r>
            <a:r>
              <a:rPr lang="en-US" sz="4800" err="1">
                <a:cs typeface="Arial"/>
              </a:rPr>
              <a:t>zawiera</a:t>
            </a:r>
            <a:r>
              <a:rPr lang="en-US" sz="4800">
                <a:cs typeface="Arial"/>
              </a:rPr>
              <a:t> smog?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8112-9A2E-495D-A363-E2B9A40C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 algn="just"/>
            <a:r>
              <a:rPr lang="en-US" sz="2800">
                <a:latin typeface="Times New Roman"/>
                <a:ea typeface="+mn-lt"/>
                <a:cs typeface="+mn-lt"/>
              </a:rPr>
              <a:t>Smog </a:t>
            </a:r>
            <a:r>
              <a:rPr lang="en-US" sz="2800" err="1">
                <a:latin typeface="Times New Roman"/>
                <a:ea typeface="+mn-lt"/>
                <a:cs typeface="+mn-lt"/>
              </a:rPr>
              <a:t>kwaśny</a:t>
            </a:r>
            <a:r>
              <a:rPr lang="en-US" sz="2800">
                <a:latin typeface="Times New Roman"/>
                <a:ea typeface="+mn-lt"/>
                <a:cs typeface="+mn-lt"/>
              </a:rPr>
              <a:t> </a:t>
            </a:r>
            <a:r>
              <a:rPr lang="en-US" sz="2800" err="1">
                <a:latin typeface="Times New Roman"/>
                <a:ea typeface="+mn-lt"/>
                <a:cs typeface="+mn-lt"/>
              </a:rPr>
              <a:t>zawiera</a:t>
            </a:r>
            <a:r>
              <a:rPr lang="en-US" sz="2800">
                <a:latin typeface="Times New Roman"/>
                <a:ea typeface="+mn-lt"/>
                <a:cs typeface="+mn-lt"/>
              </a:rPr>
              <a:t> </a:t>
            </a:r>
            <a:r>
              <a:rPr lang="en-US" sz="2800" err="1">
                <a:latin typeface="Times New Roman"/>
                <a:ea typeface="+mn-lt"/>
                <a:cs typeface="+mn-lt"/>
              </a:rPr>
              <a:t>głównie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dwutlenek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siarki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i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dwutlenek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węgla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oraz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pyły</a:t>
            </a:r>
            <a:r>
              <a:rPr lang="en-US" sz="2800">
                <a:latin typeface="Times New Roman"/>
                <a:ea typeface="+mn-lt"/>
                <a:cs typeface="+mn-lt"/>
              </a:rPr>
              <a:t>. Smog </a:t>
            </a:r>
            <a:r>
              <a:rPr lang="en-US" sz="2800" err="1">
                <a:latin typeface="Times New Roman"/>
                <a:ea typeface="+mn-lt"/>
                <a:cs typeface="+mn-lt"/>
              </a:rPr>
              <a:t>fotochemiczny</a:t>
            </a:r>
            <a:r>
              <a:rPr lang="en-US" sz="2800">
                <a:latin typeface="Times New Roman"/>
                <a:ea typeface="+mn-lt"/>
                <a:cs typeface="+mn-lt"/>
              </a:rPr>
              <a:t> to smog, </a:t>
            </a:r>
            <a:r>
              <a:rPr lang="en-US" sz="2800" err="1">
                <a:latin typeface="Times New Roman"/>
                <a:ea typeface="+mn-lt"/>
                <a:cs typeface="+mn-lt"/>
              </a:rPr>
              <a:t>którego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głównymi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składnikami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są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aktywne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chemicznie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związki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organiczne</a:t>
            </a:r>
            <a:r>
              <a:rPr lang="en-US" sz="2800">
                <a:latin typeface="Times New Roman"/>
                <a:ea typeface="+mn-lt"/>
                <a:cs typeface="+mn-lt"/>
              </a:rPr>
              <a:t> (</a:t>
            </a:r>
            <a:r>
              <a:rPr lang="en-US" sz="2800" err="1">
                <a:latin typeface="Times New Roman"/>
                <a:ea typeface="+mn-lt"/>
                <a:cs typeface="+mn-lt"/>
              </a:rPr>
              <a:t>nadtlenki</a:t>
            </a:r>
            <a:r>
              <a:rPr lang="en-US" sz="2800">
                <a:latin typeface="Times New Roman"/>
                <a:ea typeface="+mn-lt"/>
                <a:cs typeface="+mn-lt"/>
              </a:rPr>
              <a:t>, </a:t>
            </a:r>
            <a:r>
              <a:rPr lang="en-US" sz="2800" err="1">
                <a:latin typeface="Times New Roman"/>
                <a:ea typeface="+mn-lt"/>
                <a:cs typeface="+mn-lt"/>
              </a:rPr>
              <a:t>aldehydy</a:t>
            </a:r>
            <a:r>
              <a:rPr lang="en-US" sz="2800">
                <a:latin typeface="Times New Roman"/>
                <a:ea typeface="+mn-lt"/>
                <a:cs typeface="+mn-lt"/>
              </a:rPr>
              <a:t>) </a:t>
            </a:r>
            <a:r>
              <a:rPr lang="en-US" sz="2800" err="1">
                <a:latin typeface="Times New Roman"/>
                <a:ea typeface="+mn-lt"/>
                <a:cs typeface="+mn-lt"/>
              </a:rPr>
              <a:t>oraz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ozon</a:t>
            </a:r>
            <a:r>
              <a:rPr lang="en-US" sz="2800">
                <a:latin typeface="Times New Roman"/>
                <a:ea typeface="+mn-lt"/>
                <a:cs typeface="+mn-lt"/>
              </a:rPr>
              <a:t>, </a:t>
            </a:r>
            <a:r>
              <a:rPr lang="en-US" sz="2800" err="1">
                <a:latin typeface="Times New Roman"/>
                <a:ea typeface="+mn-lt"/>
                <a:cs typeface="+mn-lt"/>
              </a:rPr>
              <a:t>tlenek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węgla</a:t>
            </a:r>
            <a:r>
              <a:rPr lang="en-US" sz="2800">
                <a:latin typeface="Times New Roman"/>
                <a:ea typeface="+mn-lt"/>
                <a:cs typeface="+mn-lt"/>
              </a:rPr>
              <a:t>, </a:t>
            </a:r>
            <a:r>
              <a:rPr lang="en-US" sz="2800" err="1">
                <a:latin typeface="Times New Roman"/>
                <a:ea typeface="+mn-lt"/>
                <a:cs typeface="+mn-lt"/>
              </a:rPr>
              <a:t>tlenki</a:t>
            </a:r>
            <a:r>
              <a:rPr lang="en-US" sz="2800">
                <a:latin typeface="Times New Roman"/>
                <a:ea typeface="+mn-lt"/>
                <a:cs typeface="+mn-lt"/>
              </a:rPr>
              <a:t> </a:t>
            </a:r>
            <a:r>
              <a:rPr lang="en-US" sz="2800" err="1">
                <a:latin typeface="Times New Roman"/>
                <a:ea typeface="+mn-lt"/>
                <a:cs typeface="+mn-lt"/>
              </a:rPr>
              <a:t>azotu</a:t>
            </a:r>
            <a:r>
              <a:rPr lang="en-US" sz="2800">
                <a:latin typeface="Times New Roman"/>
                <a:ea typeface="+mn-lt"/>
                <a:cs typeface="+mn-lt"/>
              </a:rPr>
              <a:t>.</a:t>
            </a:r>
            <a:endParaRPr lang="en-US" sz="2800">
              <a:latin typeface="Times New Roman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195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AB1F2-2527-4167-9322-776EB53A5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241" y="419867"/>
            <a:ext cx="10767878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>
                <a:cs typeface="Arial"/>
              </a:rPr>
              <a:t>Jakie miasta w Polsce są najbardziej zasmogowane?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6B73-A023-43CD-B8AA-C27662D3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US" sz="2800">
                <a:latin typeface="Times New Roman"/>
                <a:cs typeface="Arial"/>
              </a:rPr>
              <a:t>Najbardziej zasmogowanymi miastami w Polsce są miasta, które zmajdują się w położeniu województwa Śląskiego oraz Małopolskiego. Przyczyną zanieczyszczenia powietrza są liczne fabryki oraz kopalnie górnicze.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325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DC11-657F-47C0-81C1-795238CF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cs typeface="Arial"/>
              </a:rPr>
              <a:t>Smog </a:t>
            </a:r>
            <a:r>
              <a:rPr lang="en-US" sz="4800" err="1">
                <a:cs typeface="Arial"/>
              </a:rPr>
              <a:t>nad</a:t>
            </a:r>
            <a:r>
              <a:rPr lang="en-US" sz="4800">
                <a:cs typeface="Arial"/>
              </a:rPr>
              <a:t> </a:t>
            </a:r>
            <a:r>
              <a:rPr lang="en-US" sz="4800" err="1">
                <a:cs typeface="Arial"/>
              </a:rPr>
              <a:t>Krakowem</a:t>
            </a:r>
            <a:r>
              <a:rPr lang="en-US" sz="4800">
                <a:cs typeface="Arial"/>
              </a:rPr>
              <a:t>.</a:t>
            </a:r>
            <a:endParaRPr lang="en-US" sz="4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D09963-6527-4FC2-975A-EA3B6C419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84752" y="1839865"/>
            <a:ext cx="8312473" cy="4666746"/>
          </a:xfrm>
        </p:spPr>
      </p:pic>
    </p:spTree>
    <p:extLst>
      <p:ext uri="{BB962C8B-B14F-4D97-AF65-F5344CB8AC3E}">
        <p14:creationId xmlns:p14="http://schemas.microsoft.com/office/powerpoint/2010/main" val="305322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9B6C9-88D5-4A38-B6B1-2C13CC4C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cs typeface="Arial"/>
              </a:rPr>
              <a:t>Prezentację wykonała: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29B4-763E-4F47-BE1F-218F5E04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US" sz="3600">
                <a:latin typeface="Times New Roman"/>
                <a:cs typeface="Arial"/>
              </a:rPr>
              <a:t>Edyta Kowalska</a:t>
            </a:r>
          </a:p>
        </p:txBody>
      </p:sp>
    </p:spTree>
    <p:extLst>
      <p:ext uri="{BB962C8B-B14F-4D97-AF65-F5344CB8AC3E}">
        <p14:creationId xmlns:p14="http://schemas.microsoft.com/office/powerpoint/2010/main" val="734115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Madison</vt:lpstr>
      <vt:lpstr>Smog – niszczyciel powietrza.</vt:lpstr>
      <vt:lpstr>Czym jest smog?</vt:lpstr>
      <vt:lpstr>Jak dokładnie powstaje smog?</vt:lpstr>
      <vt:lpstr>PowerPoint Presentation</vt:lpstr>
      <vt:lpstr>Jakie skutki przynosi ze sobą smog?</vt:lpstr>
      <vt:lpstr>Co zawiera smog?</vt:lpstr>
      <vt:lpstr>Jakie miasta w Polsce są najbardziej zasmogowane?</vt:lpstr>
      <vt:lpstr>Smog nad Krakowem.</vt:lpstr>
      <vt:lpstr>Prezentację wykonała:</vt:lpstr>
      <vt:lpstr>Autorzy stron: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29</cp:revision>
  <dcterms:created xsi:type="dcterms:W3CDTF">2020-05-21T08:53:57Z</dcterms:created>
  <dcterms:modified xsi:type="dcterms:W3CDTF">2020-05-29T08:02:48Z</dcterms:modified>
</cp:coreProperties>
</file>