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>
        <p:scale>
          <a:sx n="69" d="100"/>
          <a:sy n="69" d="100"/>
        </p:scale>
        <p:origin x="79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63236E4-0F39-4FE0-A7F2-737E5139424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AD9727B-36BC-4BA1-BD98-20EA0DB9C86A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57743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236E4-0F39-4FE0-A7F2-737E5139424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727B-36BC-4BA1-BD98-20EA0DB9C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634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236E4-0F39-4FE0-A7F2-737E5139424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727B-36BC-4BA1-BD98-20EA0DB9C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391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236E4-0F39-4FE0-A7F2-737E5139424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727B-36BC-4BA1-BD98-20EA0DB9C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972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3236E4-0F39-4FE0-A7F2-737E5139424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D9727B-36BC-4BA1-BD98-20EA0DB9C86A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185893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236E4-0F39-4FE0-A7F2-737E5139424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727B-36BC-4BA1-BD98-20EA0DB9C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726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236E4-0F39-4FE0-A7F2-737E5139424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727B-36BC-4BA1-BD98-20EA0DB9C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8391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236E4-0F39-4FE0-A7F2-737E5139424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727B-36BC-4BA1-BD98-20EA0DB9C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39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236E4-0F39-4FE0-A7F2-737E5139424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727B-36BC-4BA1-BD98-20EA0DB9C8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7165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3236E4-0F39-4FE0-A7F2-737E5139424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D9727B-36BC-4BA1-BD98-20EA0DB9C86A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7299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3236E4-0F39-4FE0-A7F2-737E5139424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D9727B-36BC-4BA1-BD98-20EA0DB9C86A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931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63236E4-0F39-4FE0-A7F2-737E51394248}" type="datetimeFigureOut">
              <a:rPr lang="pl-PL" smtClean="0"/>
              <a:t>2020-05-15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AD9727B-36BC-4BA1-BD98-20EA0DB9C86A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7308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kologia.pl/wiedza/slowniki/leksykon-ekologii-i-ochrony-srodowiska/dziura-ozonowa" TargetMode="External"/><Relationship Id="rId2" Type="http://schemas.openxmlformats.org/officeDocument/2006/relationships/hyperlink" Target="https://www.bryk.pl/wypracowania/geografia/geografia-spoleczno-ekonomiczna/8119-dziura-ozonowa-charakterystyka-przyczyny-i-skutki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l.wikipedia.org/wiki/Ozonosfera" TargetMode="External"/><Relationship Id="rId4" Type="http://schemas.openxmlformats.org/officeDocument/2006/relationships/hyperlink" Target="https://sciaga.pl/tekst/106271-107-skutki-dziury-ozonowej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8042F6-311B-4225-A678-38CB73E5BD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r>
              <a:rPr lang="pl-PL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Dziura ozonowa </a:t>
            </a:r>
          </a:p>
        </p:txBody>
      </p:sp>
      <p:sp>
        <p:nvSpPr>
          <p:cNvPr id="4" name="Podtytuł 3">
            <a:extLst>
              <a:ext uri="{FF2B5EF4-FFF2-40B4-BE49-F238E27FC236}">
                <a16:creationId xmlns:a16="http://schemas.microsoft.com/office/drawing/2014/main" id="{9C0EF70A-5448-4355-95B3-9F17B7729C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/>
              <a:t>Agata Pawlaczyk klasa 8a </a:t>
            </a:r>
          </a:p>
        </p:txBody>
      </p:sp>
    </p:spTree>
    <p:extLst>
      <p:ext uri="{BB962C8B-B14F-4D97-AF65-F5344CB8AC3E}">
        <p14:creationId xmlns:p14="http://schemas.microsoft.com/office/powerpoint/2010/main" val="33401787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5000">
        <p15:prstTrans prst="pageCurlDouble"/>
      </p:transition>
    </mc:Choice>
    <mc:Fallback>
      <p:transition spd="slow" advTm="5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1D49D81-6986-4DBD-8CFD-CB3164F41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Dziękuję za obejrzenie prezentacji</a:t>
            </a:r>
            <a:br>
              <a:rPr lang="pl-PL" dirty="0"/>
            </a:b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7F33FB6-576F-41BB-A9D6-AAD32A77B1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Agata Pawlaczyk</a:t>
            </a:r>
          </a:p>
          <a:p>
            <a:r>
              <a:rPr lang="pl-PL" dirty="0"/>
              <a:t>Klasa 8a</a:t>
            </a:r>
          </a:p>
          <a:p>
            <a:r>
              <a:rPr lang="pl-PL" dirty="0"/>
              <a:t>Nr 12</a:t>
            </a:r>
          </a:p>
        </p:txBody>
      </p:sp>
    </p:spTree>
    <p:extLst>
      <p:ext uri="{BB962C8B-B14F-4D97-AF65-F5344CB8AC3E}">
        <p14:creationId xmlns:p14="http://schemas.microsoft.com/office/powerpoint/2010/main" val="18552058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Tm="4000">
        <p15:prstTrans prst="peelOff"/>
      </p:transition>
    </mc:Choice>
    <mc:Fallback>
      <p:transition spd="slow" advTm="4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A33582-8970-478B-8336-76E152431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czym dokładnie jest dziura ozonowa?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17423A-F222-4C1F-B630-95949B314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Dziura ozonowa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zjawisko atmosferyczne polegające na zmniejszaniu się stężenia cząsteczek ozonu w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ozonosferze*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zwiększaniu się przepuszczalności tej warstwy atmosferycznej dla promieniowania ultrafioletowego. Dziura ozonowa to zjawisko stosunkowo nowe, odkryte i nazwane w latach 80. ubiegłego wieku. Bezpośrednią przyczyną powstawania dziury ozonowej są atomy chloru, które katalizują rozpad ozonu. </a:t>
            </a:r>
          </a:p>
          <a:p>
            <a:pPr algn="just"/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*Ozonosfera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warstwa zwiększonej koncentracji ozonu w stratosferze.</a:t>
            </a:r>
          </a:p>
          <a:p>
            <a:pPr algn="just"/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236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0000">
        <p14:reveal/>
      </p:transition>
    </mc:Choice>
    <mc:Fallback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344E90-AC78-4244-8DB5-6234AE317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645" y="460624"/>
            <a:ext cx="4412289" cy="2157884"/>
          </a:xfrm>
        </p:spPr>
        <p:txBody>
          <a:bodyPr/>
          <a:lstStyle/>
          <a:p>
            <a:r>
              <a:rPr lang="pl-PL" dirty="0"/>
              <a:t>Dziura ozonowa nad kołem podbiegunowym</a:t>
            </a:r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E9188030-AD85-4D19-89B8-5614E567F3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84" y="2729344"/>
            <a:ext cx="4968859" cy="3309914"/>
          </a:xfrm>
        </p:spPr>
      </p:pic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473E6FD-DB7C-4A52-BC40-9D1888167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5999" y="259214"/>
            <a:ext cx="5088391" cy="3011056"/>
          </a:xfrm>
        </p:spPr>
        <p:txBody>
          <a:bodyPr>
            <a:noAutofit/>
          </a:bodyPr>
          <a:lstStyle/>
          <a:p>
            <a:pPr algn="just"/>
            <a:r>
              <a:rPr lang="pl-PL" sz="2400" dirty="0"/>
              <a:t>Najmniej ozonu w ozonosferze znajduje się w obszarach przyrównikowych, a w miarę oddalania się od równika jego koncentracja wzrasta. Ponieważ ozon jest </a:t>
            </a:r>
            <a:r>
              <a:rPr lang="pl-PL" sz="2400" b="1" dirty="0"/>
              <a:t>trwalszy w niskich temperaturach</a:t>
            </a:r>
            <a:r>
              <a:rPr lang="pl-PL" sz="2400" dirty="0"/>
              <a:t>, jego kumulacja następuje jesienią i zimą. Z kolei wytwarzanie ozonu zachodzi najintensywniej latem, ale </a:t>
            </a:r>
            <a:r>
              <a:rPr lang="pl-PL" sz="2400" b="1" dirty="0"/>
              <a:t>jednocześnie dochodzi wówczas do szybszego rozpadu jego cząsteczek</a:t>
            </a:r>
            <a:r>
              <a:rPr lang="pl-PL" sz="2400" dirty="0"/>
              <a:t>. Wynika więc stąd, że zimniejsza półkula północna ma więcej ozonu niż południowa.</a:t>
            </a:r>
          </a:p>
        </p:txBody>
      </p:sp>
    </p:spTree>
    <p:extLst>
      <p:ext uri="{BB962C8B-B14F-4D97-AF65-F5344CB8AC3E}">
        <p14:creationId xmlns:p14="http://schemas.microsoft.com/office/powerpoint/2010/main" val="859891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1000">
        <p14:switch dir="r"/>
      </p:transition>
    </mc:Choice>
    <mc:Fallback>
      <p:transition spd="slow" advTm="11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0B531101-AC8E-43AC-A8F2-F6115EE94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Obrazy dziury ozonowej w latach 1979-2012. </a:t>
            </a:r>
          </a:p>
        </p:txBody>
      </p:sp>
      <p:pic>
        <p:nvPicPr>
          <p:cNvPr id="8" name="Symbol zastępczy zawartości 7">
            <a:extLst>
              <a:ext uri="{FF2B5EF4-FFF2-40B4-BE49-F238E27FC236}">
                <a16:creationId xmlns:a16="http://schemas.microsoft.com/office/drawing/2014/main" id="{DAB0167A-4400-4025-8F19-D1D2EBFB25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936" y="1922318"/>
            <a:ext cx="7474527" cy="4466030"/>
          </a:xfrm>
        </p:spPr>
      </p:pic>
    </p:spTree>
    <p:extLst>
      <p:ext uri="{BB962C8B-B14F-4D97-AF65-F5344CB8AC3E}">
        <p14:creationId xmlns:p14="http://schemas.microsoft.com/office/powerpoint/2010/main" val="1099039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5000">
        <p:push dir="u"/>
      </p:transition>
    </mc:Choice>
    <mc:Fallback>
      <p:transition spd="slow" advTm="5000">
        <p:push dir="u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B5E9F9-5F54-4A90-BF88-15BD1141B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/>
              <a:t>Dziura ozonowa nad Arktyką w dniu 19 marca 2020 roku.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1938855F-11E3-4FEA-84C7-103D721B73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416" y="2391571"/>
            <a:ext cx="7611567" cy="4279392"/>
          </a:xfrm>
        </p:spPr>
      </p:pic>
    </p:spTree>
    <p:extLst>
      <p:ext uri="{BB962C8B-B14F-4D97-AF65-F5344CB8AC3E}">
        <p14:creationId xmlns:p14="http://schemas.microsoft.com/office/powerpoint/2010/main" val="3475835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5000">
        <p14:ripple/>
      </p:transition>
    </mc:Choice>
    <mc:Fallback>
      <p:transition spd="slow" advTm="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7F7FF488-B872-49BB-AA6C-7BCD1AB80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859" y="422563"/>
            <a:ext cx="4371802" cy="2157884"/>
          </a:xfrm>
        </p:spPr>
        <p:txBody>
          <a:bodyPr/>
          <a:lstStyle/>
          <a:p>
            <a:pPr algn="just"/>
            <a:r>
              <a:rPr lang="pl-PL" dirty="0"/>
              <a:t>Przyczyny powstawania dziury ozonowej 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391509A2-9CA2-481F-A8AE-D35D276CB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1" y="685801"/>
            <a:ext cx="6239740" cy="5175250"/>
          </a:xfrm>
        </p:spPr>
        <p:txBody>
          <a:bodyPr>
            <a:normAutofit/>
          </a:bodyPr>
          <a:lstStyle/>
          <a:p>
            <a:pPr algn="just"/>
            <a:r>
              <a:rPr lang="pl-PL" sz="3200" dirty="0"/>
              <a:t>Przyczyną tworzenia się dziury ozonowej jest niszczenie ozonu w atmosferze przez </a:t>
            </a:r>
            <a:r>
              <a:rPr lang="pl-PL" sz="3200" b="1" dirty="0"/>
              <a:t>freony*</a:t>
            </a:r>
            <a:r>
              <a:rPr lang="pl-PL" sz="3200" dirty="0"/>
              <a:t>. Freony przenikają do ozonosfery, gdzie pod wpływem silnego promieniowania ultrafioletowego dochodzi do uwalniania z nich chloru, który niszczy znajdujący się tu ozon.</a:t>
            </a:r>
          </a:p>
          <a:p>
            <a:endParaRPr lang="pl-PL" dirty="0"/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538AFFD3-493D-41EB-8D94-5E9D5BC9C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5859" y="2838393"/>
            <a:ext cx="4050723" cy="2157885"/>
          </a:xfrm>
        </p:spPr>
        <p:txBody>
          <a:bodyPr>
            <a:noAutofit/>
          </a:bodyPr>
          <a:lstStyle/>
          <a:p>
            <a:r>
              <a:rPr lang="pl-PL" sz="1800" b="1" dirty="0"/>
              <a:t>Freony* </a:t>
            </a:r>
            <a:r>
              <a:rPr lang="pl-PL" sz="1800" dirty="0"/>
              <a:t>- fluoropochodne metanu lub etanu, stosowane m.in. do produkcji aerozoli </a:t>
            </a:r>
            <a:r>
              <a:rPr lang="pl-PL" sz="1800" b="1" dirty="0"/>
              <a:t>rozpylaczach kosmetycznych i gaśnicach oraz w urządzeniach chłodniczych</a:t>
            </a:r>
            <a:r>
              <a:rPr lang="pl-PL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2485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Tm="11000">
        <p14:warp dir="in"/>
      </p:transition>
    </mc:Choice>
    <mc:Fallback>
      <p:transition spd="slow" advTm="11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ACFFA1-C644-48A6-A1F0-6B6B57DB0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/>
              <a:t>Skutki powstawania dziury ozonowej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F7AE7E-61D4-4172-AEB2-1967547E90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8812" y="1925783"/>
            <a:ext cx="4253734" cy="3941617"/>
          </a:xfrm>
        </p:spPr>
        <p:txBody>
          <a:bodyPr>
            <a:normAutofit/>
          </a:bodyPr>
          <a:lstStyle/>
          <a:p>
            <a:pPr algn="just"/>
            <a:r>
              <a:rPr lang="pl-PL" sz="2400" b="1" dirty="0"/>
              <a:t>Globalne ocieplenie </a:t>
            </a:r>
            <a:r>
              <a:rPr lang="pl-PL" sz="2400" dirty="0"/>
              <a:t>czyli znaczna zmiana warunków klimatycznych w różnych częściach Ziemi, prowadzi do topnienia górskich lodowców oraz do ogólnych zaburzeń klimatu, na przykład przechodzenia z mroźnych zim do upalnego lata bez przejściowych pór roku.</a:t>
            </a:r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0D7923DA-B611-49DA-9D8D-197DE839F4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534" y="1925783"/>
            <a:ext cx="5057775" cy="3793331"/>
          </a:xfrm>
        </p:spPr>
      </p:pic>
    </p:spTree>
    <p:extLst>
      <p:ext uri="{BB962C8B-B14F-4D97-AF65-F5344CB8AC3E}">
        <p14:creationId xmlns:p14="http://schemas.microsoft.com/office/powerpoint/2010/main" val="2861876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5000">
        <p14:prism/>
      </p:transition>
    </mc:Choice>
    <mc:Fallback>
      <p:transition spd="slow" advTm="5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>
            <a:extLst>
              <a:ext uri="{FF2B5EF4-FFF2-40B4-BE49-F238E27FC236}">
                <a16:creationId xmlns:a16="http://schemas.microsoft.com/office/drawing/2014/main" id="{C3B0A289-36FD-43E4-83C0-F63362C18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4414" y="247650"/>
            <a:ext cx="9601200" cy="1485900"/>
          </a:xfrm>
        </p:spPr>
        <p:txBody>
          <a:bodyPr/>
          <a:lstStyle/>
          <a:p>
            <a:r>
              <a:rPr lang="pl-PL" dirty="0"/>
              <a:t>Skutki powstawania dziury ozonowej 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3D222D17-F5B8-49FC-951C-7EBF1C65B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1" y="1740477"/>
            <a:ext cx="5333999" cy="2063894"/>
          </a:xfrm>
        </p:spPr>
        <p:txBody>
          <a:bodyPr/>
          <a:lstStyle/>
          <a:p>
            <a:pPr algn="just"/>
            <a:r>
              <a:rPr lang="pl-PL" sz="2800" b="1" dirty="0"/>
              <a:t>Promieniowanie ultrafioletowe </a:t>
            </a:r>
            <a:r>
              <a:rPr lang="pl-PL" sz="2800" dirty="0"/>
              <a:t>przedostaje się do wody, powodując tym samym niszczenie życia organizmów, czego skutkiem jest brak pożywienia dla wielu gatunków ryb i ssaków, którym zagraża wyginięcie.</a:t>
            </a:r>
          </a:p>
        </p:txBody>
      </p:sp>
      <p:pic>
        <p:nvPicPr>
          <p:cNvPr id="14" name="Symbol zastępczy zawartości 13">
            <a:extLst>
              <a:ext uri="{FF2B5EF4-FFF2-40B4-BE49-F238E27FC236}">
                <a16:creationId xmlns:a16="http://schemas.microsoft.com/office/drawing/2014/main" id="{8A7DFFB1-EDED-49C0-87D4-69222844278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278" y="4094956"/>
            <a:ext cx="4527709" cy="2515394"/>
          </a:xfrm>
        </p:spPr>
      </p:pic>
      <p:sp>
        <p:nvSpPr>
          <p:cNvPr id="11" name="Symbol zastępczy tekstu 10">
            <a:extLst>
              <a:ext uri="{FF2B5EF4-FFF2-40B4-BE49-F238E27FC236}">
                <a16:creationId xmlns:a16="http://schemas.microsoft.com/office/drawing/2014/main" id="{EBA52126-FCF1-44DA-B689-A7EA851F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5632" y="5352653"/>
            <a:ext cx="5666986" cy="823912"/>
          </a:xfrm>
        </p:spPr>
        <p:txBody>
          <a:bodyPr/>
          <a:lstStyle/>
          <a:p>
            <a:pPr algn="just"/>
            <a:r>
              <a:rPr lang="pl-PL" dirty="0"/>
              <a:t>człowiek jest również narażony na promieniowanie ultrafioletowe, a jego skutki to </a:t>
            </a:r>
            <a:r>
              <a:rPr lang="pl-PL" b="1" dirty="0"/>
              <a:t>choroby skóry</a:t>
            </a:r>
            <a:r>
              <a:rPr lang="pl-PL" dirty="0"/>
              <a:t> (rak skóry) i </a:t>
            </a:r>
            <a:r>
              <a:rPr lang="pl-PL" b="1" dirty="0"/>
              <a:t> oczu </a:t>
            </a:r>
            <a:r>
              <a:rPr lang="pl-PL" dirty="0"/>
              <a:t>(zaćma) oraz </a:t>
            </a:r>
            <a:r>
              <a:rPr lang="pl-PL" b="1" dirty="0"/>
              <a:t>ogólne obniżenie odporności człowieka</a:t>
            </a:r>
            <a:r>
              <a:rPr lang="pl-PL" dirty="0"/>
              <a:t>.</a:t>
            </a:r>
          </a:p>
        </p:txBody>
      </p:sp>
      <p:pic>
        <p:nvPicPr>
          <p:cNvPr id="16" name="Symbol zastępczy zawartości 15">
            <a:extLst>
              <a:ext uri="{FF2B5EF4-FFF2-40B4-BE49-F238E27FC236}">
                <a16:creationId xmlns:a16="http://schemas.microsoft.com/office/drawing/2014/main" id="{69F05FB5-79C1-4085-A6DB-4109D6C0C68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970" y="1288240"/>
            <a:ext cx="3772310" cy="2516131"/>
          </a:xfrm>
        </p:spPr>
      </p:pic>
    </p:spTree>
    <p:extLst>
      <p:ext uri="{BB962C8B-B14F-4D97-AF65-F5344CB8AC3E}">
        <p14:creationId xmlns:p14="http://schemas.microsoft.com/office/powerpoint/2010/main" val="25486674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12000">
        <p15:prstTrans prst="pageCurlDouble"/>
      </p:transition>
    </mc:Choice>
    <mc:Fallback>
      <p:transition spd="slow" advTm="12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>
            <a:extLst>
              <a:ext uri="{FF2B5EF4-FFF2-40B4-BE49-F238E27FC236}">
                <a16:creationId xmlns:a16="http://schemas.microsoft.com/office/drawing/2014/main" id="{DAB51F5A-8D0A-4256-A760-2530D849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5400" dirty="0"/>
              <a:t>Do stworzenia mojej prezentacji korzystałam z: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1C3792E5-96E9-4164-A9F3-B724C68A5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hlinkClick r:id="rId2"/>
              </a:rPr>
              <a:t>https://www.bryk.pl/wypracowania/geografia/geografia-spoleczno-ekonomiczna/8119-dziura-ozonowa-charakterystyka-przyczyny-i-skutki.html</a:t>
            </a:r>
            <a:endParaRPr lang="pl-PL" dirty="0"/>
          </a:p>
          <a:p>
            <a:r>
              <a:rPr lang="pl-PL" dirty="0">
                <a:hlinkClick r:id="rId3"/>
              </a:rPr>
              <a:t>https://www.ekologia.pl/wiedza/slowniki/leksykon-ekologii-i-ochrony-srodowiska/dziura-ozonowa</a:t>
            </a:r>
            <a:endParaRPr lang="pl-PL" dirty="0"/>
          </a:p>
          <a:p>
            <a:r>
              <a:rPr lang="pl-PL" dirty="0">
                <a:hlinkClick r:id="rId4"/>
              </a:rPr>
              <a:t>https://sciaga.pl/tekst/106271-107-skutki-dziury-ozonowej</a:t>
            </a:r>
            <a:endParaRPr lang="pl-PL" dirty="0"/>
          </a:p>
          <a:p>
            <a:r>
              <a:rPr lang="pl-PL" dirty="0">
                <a:hlinkClick r:id="rId5"/>
              </a:rPr>
              <a:t>https://pl.wikipedia.org/wiki/Ozonosfera</a:t>
            </a:r>
            <a:endParaRPr lang="pl-PL" dirty="0"/>
          </a:p>
          <a:p>
            <a:r>
              <a:rPr lang="pl-PL" dirty="0"/>
              <a:t>Oraz zdjęć z </a:t>
            </a:r>
            <a:r>
              <a:rPr lang="pl-PL" dirty="0" err="1"/>
              <a:t>google</a:t>
            </a:r>
            <a:r>
              <a:rPr lang="pl-PL" dirty="0"/>
              <a:t> grafika</a:t>
            </a:r>
          </a:p>
        </p:txBody>
      </p:sp>
    </p:spTree>
    <p:extLst>
      <p:ext uri="{BB962C8B-B14F-4D97-AF65-F5344CB8AC3E}">
        <p14:creationId xmlns:p14="http://schemas.microsoft.com/office/powerpoint/2010/main" val="1386406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Tm="5000">
        <p14:flip dir="r"/>
      </p:transition>
    </mc:Choice>
    <mc:Fallback>
      <p:transition spd="slow" advTm="5000">
        <p:fade/>
      </p:transition>
    </mc:Fallback>
  </mc:AlternateContent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124</TotalTime>
  <Words>418</Words>
  <Application>Microsoft Office PowerPoint</Application>
  <PresentationFormat>Panoramiczny</PresentationFormat>
  <Paragraphs>27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3" baseType="lpstr">
      <vt:lpstr>Franklin Gothic Book</vt:lpstr>
      <vt:lpstr>Times New Roman</vt:lpstr>
      <vt:lpstr>Przycinanie</vt:lpstr>
      <vt:lpstr>Dziura ozonowa </vt:lpstr>
      <vt:lpstr>A czym dokładnie jest dziura ozonowa? </vt:lpstr>
      <vt:lpstr>Dziura ozonowa nad kołem podbiegunowym</vt:lpstr>
      <vt:lpstr>Obrazy dziury ozonowej w latach 1979-2012. </vt:lpstr>
      <vt:lpstr>Dziura ozonowa nad Arktyką w dniu 19 marca 2020 roku.</vt:lpstr>
      <vt:lpstr>Przyczyny powstawania dziury ozonowej </vt:lpstr>
      <vt:lpstr>Skutki powstawania dziury ozonowej</vt:lpstr>
      <vt:lpstr>Skutki powstawania dziury ozonowej </vt:lpstr>
      <vt:lpstr>Do stworzenia mojej prezentacji korzystałam z:</vt:lpstr>
      <vt:lpstr>Dziękuję za obejrzenie prezentacji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Dziura ozonowa</dc:title>
  <dc:creator>agatapaw1@interia.pl</dc:creator>
  <cp:lastModifiedBy>agatapaw1@interia.pl</cp:lastModifiedBy>
  <cp:revision>9</cp:revision>
  <dcterms:created xsi:type="dcterms:W3CDTF">2020-05-15T12:29:07Z</dcterms:created>
  <dcterms:modified xsi:type="dcterms:W3CDTF">2020-05-15T14:33:11Z</dcterms:modified>
</cp:coreProperties>
</file>