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Udział gazów cieplarnianych w globalnym ociepleniu</c:v>
                </c:pt>
              </c:strCache>
            </c:strRef>
          </c:tx>
          <c:dPt>
            <c:idx val="0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1">
                      <a:tint val="58000"/>
                      <a:tint val="98000"/>
                      <a:lumMod val="102000"/>
                    </a:schemeClr>
                    <a:schemeClr val="accent1">
                      <a:tint val="58000"/>
                      <a:shade val="98000"/>
                      <a:lumMod val="98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innerShdw blurRad="63500" dist="25400" dir="13500000">
                  <a:srgbClr val="000000">
                    <a:alpha val="75000"/>
                  </a:srgbClr>
                </a:innerShdw>
              </a:effectLst>
              <a:sp3d/>
            </c:spPr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1">
                      <a:tint val="86000"/>
                      <a:tint val="98000"/>
                      <a:lumMod val="102000"/>
                    </a:schemeClr>
                    <a:schemeClr val="accent1">
                      <a:tint val="86000"/>
                      <a:shade val="98000"/>
                      <a:lumMod val="98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innerShdw blurRad="63500" dist="25400" dir="13500000">
                  <a:srgbClr val="000000">
                    <a:alpha val="75000"/>
                  </a:srgbClr>
                </a:innerShdw>
              </a:effectLst>
              <a:sp3d/>
            </c:spPr>
          </c:dPt>
          <c:dPt>
            <c:idx val="2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1">
                      <a:shade val="86000"/>
                      <a:tint val="98000"/>
                      <a:lumMod val="102000"/>
                    </a:schemeClr>
                    <a:schemeClr val="accent1">
                      <a:shade val="86000"/>
                      <a:shade val="98000"/>
                      <a:lumMod val="98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innerShdw blurRad="63500" dist="25400" dir="13500000">
                  <a:srgbClr val="000000">
                    <a:alpha val="75000"/>
                  </a:srgbClr>
                </a:innerShdw>
              </a:effectLst>
              <a:sp3d/>
            </c:spPr>
          </c:dPt>
          <c:dPt>
            <c:idx val="3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1">
                      <a:shade val="58000"/>
                      <a:tint val="98000"/>
                      <a:lumMod val="102000"/>
                    </a:schemeClr>
                    <a:schemeClr val="accent1">
                      <a:shade val="58000"/>
                      <a:shade val="98000"/>
                      <a:lumMod val="98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innerShdw blurRad="63500" dist="25400" dir="13500000">
                  <a:srgbClr val="000000">
                    <a:alpha val="7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3"/>
                <c:pt idx="0">
                  <c:v>freony, ozon, tlenki azotu</c:v>
                </c:pt>
                <c:pt idx="1">
                  <c:v>metan</c:v>
                </c:pt>
                <c:pt idx="2">
                  <c:v>dwutlenek węgla 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85-48A3-8465-3094F75CF1F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0C3-9020-416C-9419-FD8A17F7D335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1E5-1701-45D6-9428-25C589C70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67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0C3-9020-416C-9419-FD8A17F7D335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1E5-1701-45D6-9428-25C589C70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32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0C3-9020-416C-9419-FD8A17F7D335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1E5-1701-45D6-9428-25C589C70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31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0C3-9020-416C-9419-FD8A17F7D335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1E5-1701-45D6-9428-25C589C70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397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0C3-9020-416C-9419-FD8A17F7D335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1E5-1701-45D6-9428-25C589C70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31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0C3-9020-416C-9419-FD8A17F7D335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1E5-1701-45D6-9428-25C589C70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6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0C3-9020-416C-9419-FD8A17F7D335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1E5-1701-45D6-9428-25C589C70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0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0C3-9020-416C-9419-FD8A17F7D335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1E5-1701-45D6-9428-25C589C70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3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0C3-9020-416C-9419-FD8A17F7D335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1E5-1701-45D6-9428-25C589C70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87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0C3-9020-416C-9419-FD8A17F7D335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1E5-1701-45D6-9428-25C589C70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0C3-9020-416C-9419-FD8A17F7D335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1E5-1701-45D6-9428-25C589C70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237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0C3-9020-416C-9419-FD8A17F7D335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1E5-1701-45D6-9428-25C589C70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63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0C3-9020-416C-9419-FD8A17F7D335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1E5-1701-45D6-9428-25C589C70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043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72360C3-9020-416C-9419-FD8A17F7D335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DF1F1E5-1701-45D6-9428-25C589C70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25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72360C3-9020-416C-9419-FD8A17F7D335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DF1F1E5-1701-45D6-9428-25C589C70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107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erisfuturo.pl/projekt/globalne-ocieplenie-i-efekt-cieplarniany/" TargetMode="External"/><Relationship Id="rId2" Type="http://schemas.openxmlformats.org/officeDocument/2006/relationships/hyperlink" Target="http://student.agh.edu.pl/~gmrzyglo/str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limatziemi.pl/efekt-cieplarniany-to-naturalne-zjawisko-atmosferyczne/" TargetMode="External"/><Relationship Id="rId4" Type="http://schemas.openxmlformats.org/officeDocument/2006/relationships/hyperlink" Target="https://www.ekologia.pl/wiedza/slowniki/leksykon-ekologii-i-ochrony-srodowiska/efekt-cieplarniany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24A673-EBE2-459E-AF3B-57BFA7C07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pl-PL" sz="8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 cieplarniany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2E8148A-80E3-4873-8513-9F23D64210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Agata Pawlaczyk </a:t>
            </a:r>
          </a:p>
          <a:p>
            <a:pPr algn="r"/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Klasa 8a</a:t>
            </a:r>
          </a:p>
        </p:txBody>
      </p:sp>
    </p:spTree>
    <p:extLst>
      <p:ext uri="{BB962C8B-B14F-4D97-AF65-F5344CB8AC3E}">
        <p14:creationId xmlns:p14="http://schemas.microsoft.com/office/powerpoint/2010/main" val="136675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14:prism isInverted="1"/>
      </p:transition>
    </mc:Choice>
    <mc:Fallback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336FD11-D3FF-4CA9-9C88-51057C96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1" y="446088"/>
            <a:ext cx="3657875" cy="1618396"/>
          </a:xfrm>
        </p:spPr>
        <p:txBody>
          <a:bodyPr anchor="ctr"/>
          <a:lstStyle/>
          <a:p>
            <a:r>
              <a:rPr lang="pl-PL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Skutki globalnego ocieplenia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A8F2F9F-C50E-4F11-BD57-E296B39BD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85" y="1566845"/>
            <a:ext cx="5586464" cy="3724309"/>
          </a:xfr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AB613A98-525C-43CB-AE3C-7264A444A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4121701" cy="4034045"/>
          </a:xfrm>
        </p:spPr>
        <p:txBody>
          <a:bodyPr anchor="t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wymieranie gatunków,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ubożenie gleb,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niedobory wody na obszarach, gdzie dotychczas nie było z nią kłopotów,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anomalie klimatyczne,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zmniejszenie się powierzchni lądów, w tym obszarów możliwych do zasiedlenia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574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000">
        <p15:prstTrans prst="pageCurlSingle"/>
      </p:transition>
    </mc:Choice>
    <mc:Fallback>
      <p:transition spd="slow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67CC88DB-2803-457F-A1AA-8FEF444B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447188"/>
            <a:ext cx="11741425" cy="970450"/>
          </a:xfrm>
        </p:spPr>
        <p:txBody>
          <a:bodyPr/>
          <a:lstStyle/>
          <a:p>
            <a:r>
              <a:rPr lang="pl-PL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Sposoby zapobiegania globalnemu ociepleniu</a:t>
            </a:r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2E7E7859-10C1-4D6F-AF3C-62A680B063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2557053"/>
            <a:ext cx="5867394" cy="3300408"/>
          </a:xfrm>
        </p:spPr>
      </p:pic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D649481-1A44-4DCB-B039-9EA604305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7" y="2372139"/>
            <a:ext cx="6004582" cy="4333461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wykorzystanie alternatywnych źródeł energii (ograniczenie wykorzystania w energetyce węgla i ropy naftowej),</a:t>
            </a: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zapobieganie emisji freonów,</a:t>
            </a: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poprawę izolacji cieplnej budynków,</a:t>
            </a: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powszechność centralnego ogrzewania,</a:t>
            </a: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stosowanie oszczędnych technologii przemysłowych,</a:t>
            </a: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segregowanie śmieci i recykling,</a:t>
            </a: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ograniczenie przestrzeni zajmowanych przez wysypiska śmieci,</a:t>
            </a: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racjonalne zarządzanie lasami i nasadzanie nowych lasów,</a:t>
            </a: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optymalizacja pracy ciepłowni i elektrowni.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227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14:prism/>
      </p:transition>
    </mc:Choice>
    <mc:Fallback>
      <p:transition spd="slow" advTm="9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5C90E45-F394-4D77-B64F-65603714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659223"/>
            <a:ext cx="10571998" cy="970450"/>
          </a:xfrm>
        </p:spPr>
        <p:txBody>
          <a:bodyPr/>
          <a:lstStyle/>
          <a:p>
            <a:r>
              <a:rPr lang="pl-PL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 informacji z których brałam materiały do prezentacji: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CFC6B5A-1644-4EC3-BBB6-956AF46F4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l-PL" dirty="0">
                <a:solidFill>
                  <a:schemeClr val="bg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http://student.agh.edu.pl/~gmrzyglo/str2.html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https://aerisfuturo.pl/projekt/globalne-ocieplenie-i-efekt-cieplarniany/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https://www.ekologia.pl/wiedza/slowniki/leksykon-ekologii-i-ochrony-srodowiska/efekt-cieplarniany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https://klimatziemi.pl/efekt-cieplarniany-to-naturalne-zjawisko-atmosferyczne/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grafika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328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000">
        <p14:prism isContent="1" isInverted="1"/>
      </p:transition>
    </mc:Choice>
    <mc:Fallback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A6B1A43-D1EB-4478-ABE1-94D2469D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27" y="1960200"/>
            <a:ext cx="10561418" cy="1468800"/>
          </a:xfrm>
        </p:spPr>
        <p:txBody>
          <a:bodyPr/>
          <a:lstStyle/>
          <a:p>
            <a:r>
              <a:rPr lang="pl-PL" sz="6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obejrzenie mojej prezentacji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25E2FBC-D455-49B2-B499-5DB6414D1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Agata Pawlaczyk</a:t>
            </a: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Klasa 8a</a:t>
            </a: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Nr 12</a:t>
            </a:r>
          </a:p>
        </p:txBody>
      </p:sp>
    </p:spTree>
    <p:extLst>
      <p:ext uri="{BB962C8B-B14F-4D97-AF65-F5344CB8AC3E}">
        <p14:creationId xmlns:p14="http://schemas.microsoft.com/office/powerpoint/2010/main" val="314599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21F32BC-1942-4B88-8C51-B119D134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513977"/>
            <a:ext cx="10571998" cy="970450"/>
          </a:xfrm>
        </p:spPr>
        <p:txBody>
          <a:bodyPr anchor="t"/>
          <a:lstStyle/>
          <a:p>
            <a:r>
              <a:rPr lang="pl-PL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Definicja </a:t>
            </a:r>
            <a:br>
              <a:rPr lang="pl-PL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E94A75F-1798-4756-A4B0-6014E72F4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Efekt cieplarniany </a:t>
            </a:r>
            <a:r>
              <a:rPr lang="pl-PL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zjawisko podwyższenia temperatury planety powodowane obecnością gazów cieplarnianych w atmosferze. Zmiany powodujące wzrost roli efektu cieplarnianego są jedną z przyczyn globalnego ocieplenia.</a:t>
            </a:r>
          </a:p>
        </p:txBody>
      </p:sp>
    </p:spTree>
    <p:extLst>
      <p:ext uri="{BB962C8B-B14F-4D97-AF65-F5344CB8AC3E}">
        <p14:creationId xmlns:p14="http://schemas.microsoft.com/office/powerpoint/2010/main" val="361721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000">
        <p:circle/>
      </p:transition>
    </mc:Choice>
    <mc:Fallback>
      <p:transition spd="slow" advTm="9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1EED17AC-A733-49BE-9EA1-7000ABD9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61" y="488476"/>
            <a:ext cx="9208643" cy="970450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Rysunek przedstawiający  działanie efektu cieplarnianego.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Symbol zastępczy zawartości 16">
            <a:extLst>
              <a:ext uri="{FF2B5EF4-FFF2-40B4-BE49-F238E27FC236}">
                <a16:creationId xmlns:a16="http://schemas.microsoft.com/office/drawing/2014/main" id="{711D9167-EE65-460D-969F-FE037B8F5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82" y="1115925"/>
            <a:ext cx="6932505" cy="5361138"/>
          </a:xfrm>
        </p:spPr>
      </p:pic>
    </p:spTree>
    <p:extLst>
      <p:ext uri="{BB962C8B-B14F-4D97-AF65-F5344CB8AC3E}">
        <p14:creationId xmlns:p14="http://schemas.microsoft.com/office/powerpoint/2010/main" val="3345184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000">
        <p15:prstTrans prst="airplane" invX="1"/>
      </p:transition>
    </mc:Choice>
    <mc:Fallback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40B650-951E-4966-B551-016E9810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Trochę historii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ACC112-5935-4895-9993-5EC7A893F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497167"/>
            <a:ext cx="7050157" cy="3638763"/>
          </a:xfrm>
        </p:spPr>
        <p:txBody>
          <a:bodyPr>
            <a:noAutofit/>
          </a:bodyPr>
          <a:lstStyle/>
          <a:p>
            <a:pPr algn="just"/>
            <a:r>
              <a:rPr lang="pl-PL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Zjawisko efektu cieplarnianego analizował już i nazwał Francuz Joseph Fourier w roku 1824, a jego wyjaśnienie opiera się na pracach Irlandczyka Johna Tyndalla, który już w 1859 zmierzył, jak niektóre gazy (między innymi dwutlenek węgla i para wodna) </a:t>
            </a:r>
            <a:r>
              <a:rPr lang="pl-PL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zatrzymują promieniowanie podczerwone</a:t>
            </a:r>
            <a:r>
              <a:rPr lang="pl-PL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To był pierwszy doświadczalny dowód działania gazów cieplarnianych. Później, pod koniec XIX stulecia, szwedzki naukowiec Svante Arrhenius obliczył </a:t>
            </a:r>
            <a:r>
              <a:rPr lang="pl-PL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związek pomiędzy koncentracją gazów cieplarnianych w atmosferze</a:t>
            </a:r>
            <a:r>
              <a:rPr lang="pl-PL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temperaturą przy powierzchni Ziemi.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3301F26-D5D5-4E09-8CE3-1E30D37450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92" y="2222285"/>
            <a:ext cx="3313706" cy="4188525"/>
          </a:xfrm>
        </p:spPr>
      </p:pic>
    </p:spTree>
    <p:extLst>
      <p:ext uri="{BB962C8B-B14F-4D97-AF65-F5344CB8AC3E}">
        <p14:creationId xmlns:p14="http://schemas.microsoft.com/office/powerpoint/2010/main" val="220653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0">
        <p14:ripple/>
      </p:transition>
    </mc:Choice>
    <mc:Fallback>
      <p:transition spd="slow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13D1E97-DA69-41BD-8498-E98047DB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4" y="300314"/>
            <a:ext cx="3782482" cy="1618396"/>
          </a:xfrm>
        </p:spPr>
        <p:txBody>
          <a:bodyPr/>
          <a:lstStyle/>
          <a:p>
            <a:r>
              <a:rPr lang="pl-PL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Szklarnia a efekt cieplarniany 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DCDE7889-0F2C-456F-989C-3071C1CD6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0" y="534007"/>
            <a:ext cx="6779246" cy="4762420"/>
          </a:xfr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8E19E31-5601-4FA9-9378-AA35CA353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574" y="2419764"/>
            <a:ext cx="4191954" cy="3600311"/>
          </a:xfrm>
        </p:spPr>
        <p:txBody>
          <a:bodyPr anchor="t">
            <a:normAutofit/>
          </a:bodyPr>
          <a:lstStyle/>
          <a:p>
            <a:pPr algn="just"/>
            <a:r>
              <a:rPr lang="pl-PL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Pewna część ciepła jest więc uwięziona w atmosferze ziemskiej – w sposób podobny jak w szklarni. Tak tworzy się równowaga termiczna, która utrzymuje się do czasu, gdy ilość gazów cieplarnianych jest niezmienna. Ale to, z czym mamy dziś do czynienia to zwiększenie ilości tych gazów w atmosferze. Średnia temperatura na globie zwiększa się, co nazywamy globalnym ociepleniem.</a:t>
            </a:r>
          </a:p>
        </p:txBody>
      </p:sp>
    </p:spTree>
    <p:extLst>
      <p:ext uri="{BB962C8B-B14F-4D97-AF65-F5344CB8AC3E}">
        <p14:creationId xmlns:p14="http://schemas.microsoft.com/office/powerpoint/2010/main" val="116562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09B24A15-4E98-4184-8E42-0DAB063F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sz="4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Ciekawostka 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C7BD8F5E-275D-461C-AB37-69350C0F3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4728" y="1992212"/>
            <a:ext cx="5279156" cy="4005745"/>
          </a:xfrm>
        </p:spPr>
        <p:txBody>
          <a:bodyPr>
            <a:noAutofit/>
          </a:bodyPr>
          <a:lstStyle/>
          <a:p>
            <a:pPr algn="just"/>
            <a:r>
              <a:rPr lang="pl-PL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 cieplarniany występuje nie tylko na Ziemi. Obecność efektu cieplarnianego stwierdzono także na </a:t>
            </a:r>
            <a:r>
              <a:rPr lang="pl-PL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Marsie</a:t>
            </a:r>
            <a:r>
              <a:rPr lang="pl-PL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Wenus</a:t>
            </a:r>
            <a:r>
              <a:rPr lang="pl-PL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oraz na </a:t>
            </a:r>
            <a:r>
              <a:rPr lang="pl-PL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Tytanie</a:t>
            </a:r>
            <a:r>
              <a:rPr lang="pl-PL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księżycu Saturna. Poza tym może on zachodzić wszędzie tam, gdzie ciało niebieskie otacza atmosfera.</a:t>
            </a:r>
          </a:p>
        </p:txBody>
      </p:sp>
      <p:pic>
        <p:nvPicPr>
          <p:cNvPr id="16" name="Symbol zastępczy obrazu 15">
            <a:extLst>
              <a:ext uri="{FF2B5EF4-FFF2-40B4-BE49-F238E27FC236}">
                <a16:creationId xmlns:a16="http://schemas.microsoft.com/office/drawing/2014/main" id="{24296DB3-4FCF-4AFC-BBC9-084D1A4A55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" b="3113"/>
          <a:stretch>
            <a:fillRect/>
          </a:stretch>
        </p:blipFill>
        <p:spPr>
          <a:xfrm>
            <a:off x="6524286" y="841513"/>
            <a:ext cx="4598379" cy="5174973"/>
          </a:xfrm>
        </p:spPr>
      </p:pic>
    </p:spTree>
    <p:extLst>
      <p:ext uri="{BB962C8B-B14F-4D97-AF65-F5344CB8AC3E}">
        <p14:creationId xmlns:p14="http://schemas.microsoft.com/office/powerpoint/2010/main" val="173733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14:flip dir="r"/>
      </p:transition>
    </mc:Choice>
    <mc:Fallback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01D588E-BBF4-4022-B8A8-9C8A9887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Przyczyny efektu cieplarnianego 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59BB8572-4CD3-409A-8BA1-EE9869A16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47" y="977462"/>
            <a:ext cx="6487698" cy="4327243"/>
          </a:xfr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6D5BE27-E966-41AC-AC9E-AAFA0A67E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0" y="2525782"/>
            <a:ext cx="3547533" cy="3600311"/>
          </a:xfrm>
        </p:spPr>
        <p:txBody>
          <a:bodyPr anchor="ctr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wycinka lasów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emisja CO2 np. z fabryk, samochodów itp.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nadmierne gromadzenie się gazów cieplarnianych w atmosferze Ziemi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rosnąca ilość odpadów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stosowanie sztucznych nawozów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033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peelOff"/>
      </p:transition>
    </mc:Choice>
    <mc:Fallback>
      <p:transition spd="slow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53703435-0479-4D32-96E1-F30E2E00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301414"/>
            <a:ext cx="10571998" cy="970450"/>
          </a:xfrm>
        </p:spPr>
        <p:txBody>
          <a:bodyPr anchor="t"/>
          <a:lstStyle/>
          <a:p>
            <a:r>
              <a:rPr lang="pl-PL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gazów cieplarnianych na Ziemi zalicza się:</a:t>
            </a:r>
            <a:br>
              <a:rPr lang="pl-PL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4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AB3CAC05-F3F5-40D3-816B-953BA1EA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136" y="2407817"/>
            <a:ext cx="10554574" cy="3636511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parę wodną;</a:t>
            </a:r>
          </a:p>
          <a:p>
            <a:r>
              <a:rPr lang="pl-PL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dwutlenek węgla;</a:t>
            </a:r>
          </a:p>
          <a:p>
            <a:r>
              <a:rPr lang="pl-PL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metan (CH4);</a:t>
            </a:r>
          </a:p>
          <a:p>
            <a:r>
              <a:rPr lang="pl-PL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freony (CFC);</a:t>
            </a:r>
          </a:p>
          <a:p>
            <a:r>
              <a:rPr lang="pl-PL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podtlenek azotu (N2O);</a:t>
            </a:r>
          </a:p>
          <a:p>
            <a:r>
              <a:rPr lang="pl-PL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halon;	</a:t>
            </a:r>
          </a:p>
          <a:p>
            <a:r>
              <a:rPr lang="pl-PL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ozon;</a:t>
            </a:r>
          </a:p>
          <a:p>
            <a:r>
              <a:rPr lang="pl-PL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gazy przemysłowe</a:t>
            </a:r>
          </a:p>
        </p:txBody>
      </p:sp>
    </p:spTree>
    <p:extLst>
      <p:ext uri="{BB962C8B-B14F-4D97-AF65-F5344CB8AC3E}">
        <p14:creationId xmlns:p14="http://schemas.microsoft.com/office/powerpoint/2010/main" val="6879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7000">
        <p14:doors dir="vert"/>
      </p:transition>
    </mc:Choice>
    <mc:Fallback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1CC87CB-D2DB-44B6-91E3-F9887929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672475"/>
            <a:ext cx="11222974" cy="970450"/>
          </a:xfrm>
        </p:spPr>
        <p:txBody>
          <a:bodyPr/>
          <a:lstStyle/>
          <a:p>
            <a:r>
              <a:rPr lang="pl-PL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Udział gazów cieplarnianych w globalnym ociepleniu.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E773B26A-1A6B-4DC6-8061-5762E05B96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694004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47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7000">
        <p14:switch dir="r"/>
      </p:transition>
    </mc:Choice>
    <mc:Fallback>
      <p:transition spd="slow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tat">
  <a:themeElements>
    <a:clrScheme name="Niestandardowy 11">
      <a:dk1>
        <a:srgbClr val="858585"/>
      </a:dk1>
      <a:lt1>
        <a:sysClr val="window" lastClr="FFFFFF"/>
      </a:lt1>
      <a:dk2>
        <a:srgbClr val="D8D8D8"/>
      </a:dk2>
      <a:lt2>
        <a:srgbClr val="F2F2F2"/>
      </a:lt2>
      <a:accent1>
        <a:srgbClr val="151515"/>
      </a:accent1>
      <a:accent2>
        <a:srgbClr val="CECECE"/>
      </a:accent2>
      <a:accent3>
        <a:srgbClr val="A9D5F3"/>
      </a:accent3>
      <a:accent4>
        <a:srgbClr val="FFFFFF"/>
      </a:accent4>
      <a:accent5>
        <a:srgbClr val="181818"/>
      </a:accent5>
      <a:accent6>
        <a:srgbClr val="0C0C0C"/>
      </a:accent6>
      <a:hlink>
        <a:srgbClr val="F2F2F2"/>
      </a:hlink>
      <a:folHlink>
        <a:srgbClr val="BFBFBF"/>
      </a:folHlink>
    </a:clrScheme>
    <a:fontScheme name="Cyta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yta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TM03457503[[fn=Cytat]]</Template>
  <TotalTime>100</TotalTime>
  <Words>490</Words>
  <Application>Microsoft Office PowerPoint</Application>
  <PresentationFormat>Panoramiczny</PresentationFormat>
  <Paragraphs>55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2</vt:lpstr>
      <vt:lpstr>Cytat</vt:lpstr>
      <vt:lpstr>Efekt cieplarniany </vt:lpstr>
      <vt:lpstr>Definicja  </vt:lpstr>
      <vt:lpstr> Rysunek przedstawiający  działanie efektu cieplarnianego. </vt:lpstr>
      <vt:lpstr>Trochę historii</vt:lpstr>
      <vt:lpstr>Szklarnia a efekt cieplarniany </vt:lpstr>
      <vt:lpstr>Ciekawostka </vt:lpstr>
      <vt:lpstr>Przyczyny efektu cieplarnianego </vt:lpstr>
      <vt:lpstr>Do gazów cieplarnianych na Ziemi zalicza się: </vt:lpstr>
      <vt:lpstr>Udział gazów cieplarnianych w globalnym ociepleniu.</vt:lpstr>
      <vt:lpstr>Skutki globalnego ocieplenia </vt:lpstr>
      <vt:lpstr>Sposoby zapobiegania globalnemu ociepleniu</vt:lpstr>
      <vt:lpstr>Źródła informacji z których brałam materiały do prezentacji:</vt:lpstr>
      <vt:lpstr>Dziękuję za obejrzenie mojej prezentacji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 cieplarniany</dc:title>
  <dc:creator>agatapaw1@interia.pl</dc:creator>
  <cp:lastModifiedBy>agatapaw1@interia.pl</cp:lastModifiedBy>
  <cp:revision>10</cp:revision>
  <dcterms:created xsi:type="dcterms:W3CDTF">2020-05-15T14:58:26Z</dcterms:created>
  <dcterms:modified xsi:type="dcterms:W3CDTF">2020-05-15T16:38:45Z</dcterms:modified>
</cp:coreProperties>
</file>